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t ScaleSet" id="{D4E6D36D-DF12-44D9-A019-BC2BD1481EDB}">
          <p14:sldIdLst>
            <p14:sldId id="256"/>
            <p14:sldId id="266"/>
          </p14:sldIdLst>
        </p14:section>
        <p14:section name="Azuer Image Builder" id="{A2D0B51B-5592-4E38-817A-EC04E6C30D3A}">
          <p14:sldIdLst>
            <p14:sldId id="265"/>
            <p14:sldId id="264"/>
          </p14:sldIdLst>
        </p14:section>
        <p14:section name="Misc" id="{E31120FE-B14E-4C12-A8B8-33D6F8B9C2F8}">
          <p14:sldIdLst>
            <p14:sldId id="259"/>
          </p14:sldIdLst>
        </p14:section>
        <p14:section name="Packer-based alternative" id="{6C6CB41E-853F-44B4-A2D8-B9EF8469F0E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00B4B8"/>
    <a:srgbClr val="262626"/>
    <a:srgbClr val="FFFFFF"/>
    <a:srgbClr val="BF9000"/>
    <a:srgbClr val="495975"/>
    <a:srgbClr val="75B44A"/>
    <a:srgbClr val="8FAADC"/>
    <a:srgbClr val="00666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205" d="100"/>
          <a:sy n="205" d="100"/>
        </p:scale>
        <p:origin x="-303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svg"/><Relationship Id="rId18" Type="http://schemas.openxmlformats.org/officeDocument/2006/relationships/image" Target="../media/image24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svg"/><Relationship Id="rId5" Type="http://schemas.openxmlformats.org/officeDocument/2006/relationships/image" Target="../media/image13.svg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2.sv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18" Type="http://schemas.openxmlformats.org/officeDocument/2006/relationships/image" Target="../media/image39.svg"/><Relationship Id="rId3" Type="http://schemas.openxmlformats.org/officeDocument/2006/relationships/image" Target="../media/image11.svg"/><Relationship Id="rId21" Type="http://schemas.openxmlformats.org/officeDocument/2006/relationships/image" Target="../media/image26.png"/><Relationship Id="rId7" Type="http://schemas.openxmlformats.org/officeDocument/2006/relationships/image" Target="../media/image22.svg"/><Relationship Id="rId12" Type="http://schemas.openxmlformats.org/officeDocument/2006/relationships/image" Target="../media/image36.svg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10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5.png"/><Relationship Id="rId24" Type="http://schemas.openxmlformats.org/officeDocument/2006/relationships/image" Target="../media/image31.svg"/><Relationship Id="rId5" Type="http://schemas.openxmlformats.org/officeDocument/2006/relationships/image" Target="../media/image13.svg"/><Relationship Id="rId15" Type="http://schemas.openxmlformats.org/officeDocument/2006/relationships/image" Target="../media/image18.png"/><Relationship Id="rId23" Type="http://schemas.openxmlformats.org/officeDocument/2006/relationships/image" Target="../media/image30.png"/><Relationship Id="rId10" Type="http://schemas.openxmlformats.org/officeDocument/2006/relationships/image" Target="../media/image5.png"/><Relationship Id="rId19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4.svg"/><Relationship Id="rId22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Managed DevOps Pool</a:t>
            </a:r>
          </a:p>
        </p:txBody>
      </p:sp>
      <p:pic>
        <p:nvPicPr>
          <p:cNvPr id="3" name="Picture 2" descr="A blue folders with a cube in the center&#10;&#10;Description automatically generated">
            <a:extLst>
              <a:ext uri="{FF2B5EF4-FFF2-40B4-BE49-F238E27FC236}">
                <a16:creationId xmlns:a16="http://schemas.microsoft.com/office/drawing/2014/main" id="{34B67B21-7F90-C667-D1E4-D785838A7D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73" y="4684864"/>
            <a:ext cx="398040" cy="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4508526" y="290094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4466918" y="2863290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4508526" y="416528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4466919" y="413132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4425131" y="2819621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pool.bicep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4425131" y="3472826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pool.deploy.bicep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4425131" y="4093673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AVM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4441534" y="2908315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4441534" y="3561520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4441534" y="4182367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475094" y="3911825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475094" y="3258620"/>
            <a:ext cx="0" cy="21420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68420" y="2672516"/>
            <a:ext cx="6674" cy="14710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D669F-E038-4F83-8C6E-48505FD222EC}"/>
              </a:ext>
            </a:extLst>
          </p:cNvPr>
          <p:cNvSpPr/>
          <p:nvPr/>
        </p:nvSpPr>
        <p:spPr>
          <a:xfrm>
            <a:off x="3472477" y="3337258"/>
            <a:ext cx="1748645" cy="438276"/>
          </a:xfrm>
          <a:prstGeom prst="rect">
            <a:avLst/>
          </a:prstGeom>
          <a:solidFill>
            <a:srgbClr val="D1B2E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Image Template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3472477" y="2618046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68288" y="3424747"/>
            <a:ext cx="259200" cy="2592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26E8B24D-DEE4-413C-8396-938124EF66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994" y="2713343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AVM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3"/>
            <a:ext cx="6486995" cy="2847518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Managed DevOps Pool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  <p:pic>
        <p:nvPicPr>
          <p:cNvPr id="7" name="Picture 6" descr="A blue folders with a cube in the center&#10;&#10;Description automatically generated">
            <a:extLst>
              <a:ext uri="{FF2B5EF4-FFF2-40B4-BE49-F238E27FC236}">
                <a16:creationId xmlns:a16="http://schemas.microsoft.com/office/drawing/2014/main" id="{60189A27-6399-C7C1-EFC2-46C5A6100D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94" y="3703507"/>
            <a:ext cx="783700" cy="7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242</Words>
  <Application>Microsoft Office PowerPoint</Application>
  <PresentationFormat>Widescreen</PresentationFormat>
  <Paragraphs>81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33</cp:revision>
  <dcterms:created xsi:type="dcterms:W3CDTF">2022-02-19T18:54:18Z</dcterms:created>
  <dcterms:modified xsi:type="dcterms:W3CDTF">2024-10-10T20:52:32Z</dcterms:modified>
</cp:coreProperties>
</file>