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0F0B-F03A-47FD-BE90-B6B3E9190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9BFFF-5729-4C64-B580-4AFDABA79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F0FB4-0123-4476-A4F9-E7C6149B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A713-B751-4700-8AB8-3696B6B91A8C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882DE-FF63-4731-979A-33EC000D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D1995-5C1D-4854-8CC9-A37FE5BF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4743-4001-48FE-B1A7-1E18D79B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0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CE58-440E-4D77-96C8-B8A9C85D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48FD6-E786-4D03-ADF3-A8C36E144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EAC2F-09ED-4809-927B-D9E373A9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A713-B751-4700-8AB8-3696B6B91A8C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B643A-6ACA-4DBF-B249-97AF070C9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DE494-EDD5-48A3-8794-4BD20EBC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4743-4001-48FE-B1A7-1E18D79B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63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0DA181-8FF5-4D19-B0BF-A6ED42474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3C958-9169-4B9D-BC2F-20A062318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37D71-0FBC-4DE4-82F3-CA297379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A713-B751-4700-8AB8-3696B6B91A8C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3A44C-DF69-46AA-8451-45C6DF41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D388D-0D1E-4F28-9611-40458913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4743-4001-48FE-B1A7-1E18D79B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93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9B56-9AD4-43C1-A26D-3B21F511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BD51E-1832-4F86-8EAA-6A7567AFD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29367-35B7-45E0-A522-DC758EF5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A713-B751-4700-8AB8-3696B6B91A8C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96047-F89F-455F-BC19-BF353423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FE3CB-421B-4523-8936-520A17B8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4743-4001-48FE-B1A7-1E18D79B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48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B8CE-F3D8-43DF-8BD8-72210DD9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CD3E8-912D-47A3-B2D9-52ACBCA57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7923A-D7B7-4BD1-B3CB-9FEF9C915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A713-B751-4700-8AB8-3696B6B91A8C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4CBD4-96BA-4CF4-9935-3B1F80C5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FA488-0DF6-4FA4-827E-FB6ACE1E0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4743-4001-48FE-B1A7-1E18D79B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68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2D53-FF1F-4F3E-BAA1-35956F68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6A437-0D6E-4338-BB02-9C6A97E46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89B92-4958-4B0A-AE65-E8D5CDF1C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0F315-176E-43EF-9088-B038730A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A713-B751-4700-8AB8-3696B6B91A8C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87D96-F999-4AC2-9E9E-7322B51E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0C1D5-1833-406F-A4E3-710D3069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4743-4001-48FE-B1A7-1E18D79B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7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13700-936E-4E0B-AF55-A20C0409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805ED-5717-4495-86C2-BF189BEE5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10019-1977-4D76-A6DE-8F02D92DD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69FD2-E44D-4E20-A5AD-11D244762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BE9DC-5524-42B0-AC41-96590DBC4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66D6C6-2036-41E0-9A61-43C6A830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A713-B751-4700-8AB8-3696B6B91A8C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34661-D8EA-4491-BEE4-847C368C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B061E3-0B4A-4EBC-AE3C-77DAAEC5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4743-4001-48FE-B1A7-1E18D79B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11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DA5D-3C7C-4D5D-9EFF-EA772FFE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F5C0F-2086-4B6E-8CB5-0A004E6E6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A713-B751-4700-8AB8-3696B6B91A8C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61D1A-A953-4645-BC82-2508ABC3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FEA25-207D-4EA1-8342-8E2AE5AF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4743-4001-48FE-B1A7-1E18D79B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6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F67AA-A9D6-42F5-A7D5-D17ABF28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A713-B751-4700-8AB8-3696B6B91A8C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E3414A-EEB6-47A8-B894-FA31C7512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F31D9-FCDB-45B6-84B6-D4FDF34E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4743-4001-48FE-B1A7-1E18D79B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87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904E-6960-4FA2-9701-CC787AAB6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A8FEB-56DD-416F-9C2B-CB5D1D2A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023FC-5C90-44EB-BA0E-F9D8C11F0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38438-A25E-4697-A685-F590688B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A713-B751-4700-8AB8-3696B6B91A8C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3AE91-83B8-4EDC-AB78-69F08DADF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6DD21-76A2-4A15-9A0B-18458B5D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4743-4001-48FE-B1A7-1E18D79B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88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CD7F7-ABC0-4DFD-BEA6-D54C0875D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FD38F2-BF34-40B6-9E0B-B429659A0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5EAC7-C91D-440D-9B11-F752B7EAD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B2EE1-AED3-4C10-8197-A8D4DA20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A713-B751-4700-8AB8-3696B6B91A8C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DDCD-3B56-4587-A80E-E7BB097F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D3A10-9ABC-47BA-8BC3-58DBE8B9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D4743-4001-48FE-B1A7-1E18D79B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04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0BD99-91E0-450F-B684-86265346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1795E-4BEB-4521-A60B-934BACD05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A1BB8-A41B-426B-9E03-5EBB77A59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AA713-B751-4700-8AB8-3696B6B91A8C}" type="datetimeFigureOut">
              <a:rPr lang="en-IN" smtClean="0"/>
              <a:t>29-12-2022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FD1AF-749E-4124-BD2B-E7AC1D430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C4A07-C21E-48E6-B3B1-D31D4A0DE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D4743-4001-48FE-B1A7-1E18D79BF0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09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BE12067F-B9A9-4B5F-B0E3-082F86D146DE}"/>
              </a:ext>
            </a:extLst>
          </p:cNvPr>
          <p:cNvSpPr/>
          <p:nvPr/>
        </p:nvSpPr>
        <p:spPr>
          <a:xfrm rot="5400000">
            <a:off x="5631426" y="2816942"/>
            <a:ext cx="929148" cy="1224116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Compressor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0118AA-9225-49B0-BFD9-3E3362D641E3}"/>
              </a:ext>
            </a:extLst>
          </p:cNvPr>
          <p:cNvSpPr/>
          <p:nvPr/>
        </p:nvSpPr>
        <p:spPr>
          <a:xfrm>
            <a:off x="206477" y="0"/>
            <a:ext cx="57518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Suction header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9E06C9-C412-4B81-8765-4653E877334E}"/>
              </a:ext>
            </a:extLst>
          </p:cNvPr>
          <p:cNvSpPr/>
          <p:nvPr/>
        </p:nvSpPr>
        <p:spPr>
          <a:xfrm>
            <a:off x="11169445" y="0"/>
            <a:ext cx="57518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Discharge header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60EB84-C2C6-4A2C-9CBE-B68B295A0766}"/>
              </a:ext>
            </a:extLst>
          </p:cNvPr>
          <p:cNvSpPr txBox="1"/>
          <p:nvPr/>
        </p:nvSpPr>
        <p:spPr>
          <a:xfrm>
            <a:off x="956187" y="486696"/>
            <a:ext cx="45277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Hydrocarbon is available at 0 barg pressure </a:t>
            </a:r>
          </a:p>
          <a:p>
            <a:r>
              <a:rPr lang="en-US" dirty="0"/>
              <a:t>Requirement of 3600 kg/h at discharge header</a:t>
            </a:r>
          </a:p>
          <a:p>
            <a:r>
              <a:rPr lang="en-US" dirty="0"/>
              <a:t>Discharge header pressure = 5 barg</a:t>
            </a:r>
          </a:p>
          <a:p>
            <a:r>
              <a:rPr lang="en-US" dirty="0"/>
              <a:t>No elevation</a:t>
            </a:r>
          </a:p>
          <a:p>
            <a:r>
              <a:rPr lang="en-US" b="1" dirty="0"/>
              <a:t>Composition of hydrocarbon</a:t>
            </a:r>
          </a:p>
          <a:p>
            <a:r>
              <a:rPr lang="en-US" b="1" dirty="0"/>
              <a:t>Methane 0.95 mol fraction</a:t>
            </a:r>
          </a:p>
          <a:p>
            <a:r>
              <a:rPr lang="en-US" b="1" dirty="0"/>
              <a:t>Ethane 0.05 mol fraction</a:t>
            </a:r>
            <a:endParaRPr lang="en-IN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3C0405-21F7-4530-8119-C3D7D45B9569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>
          <a:xfrm>
            <a:off x="781665" y="3429000"/>
            <a:ext cx="470227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88A070-B0AF-4910-9230-6B30107EE54B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>
            <a:off x="6708058" y="3429000"/>
            <a:ext cx="446138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23452B-33D1-43E5-A3C5-BF750AFD69A3}"/>
              </a:ext>
            </a:extLst>
          </p:cNvPr>
          <p:cNvSpPr txBox="1"/>
          <p:nvPr/>
        </p:nvSpPr>
        <p:spPr>
          <a:xfrm>
            <a:off x="3886200" y="4774168"/>
            <a:ext cx="258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Requirement = ??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71C63F-9811-4635-9596-6EB0AAE4C9C3}"/>
              </a:ext>
            </a:extLst>
          </p:cNvPr>
          <p:cNvSpPr txBox="1"/>
          <p:nvPr/>
        </p:nvSpPr>
        <p:spPr>
          <a:xfrm>
            <a:off x="7447936" y="2964426"/>
            <a:ext cx="2580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Outlet temperature = ?</a:t>
            </a:r>
            <a:endParaRPr lang="en-IN" b="1" dirty="0">
              <a:solidFill>
                <a:srgbClr val="FF0000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4F477D8-8C07-4552-ADCE-B575936EE713}"/>
              </a:ext>
            </a:extLst>
          </p:cNvPr>
          <p:cNvCxnSpPr>
            <a:cxnSpLocks/>
            <a:stCxn id="14" idx="0"/>
            <a:endCxn id="4" idx="3"/>
          </p:cNvCxnSpPr>
          <p:nvPr/>
        </p:nvCxnSpPr>
        <p:spPr>
          <a:xfrm rot="5400000" flipH="1" flipV="1">
            <a:off x="5149588" y="3827756"/>
            <a:ext cx="973509" cy="919316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21F209-7A53-4758-9699-DDE8BF1BA1D8}"/>
              </a:ext>
            </a:extLst>
          </p:cNvPr>
          <p:cNvCxnSpPr/>
          <p:nvPr/>
        </p:nvCxnSpPr>
        <p:spPr>
          <a:xfrm>
            <a:off x="956187" y="3893574"/>
            <a:ext cx="4220497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A54716-1080-44A7-BD45-C057FFD43FAB}"/>
              </a:ext>
            </a:extLst>
          </p:cNvPr>
          <p:cNvSpPr txBox="1"/>
          <p:nvPr/>
        </p:nvSpPr>
        <p:spPr>
          <a:xfrm>
            <a:off x="2619682" y="3986490"/>
            <a:ext cx="1026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meter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2AA620-8B4F-42A4-BC5B-90AC27B49B46}"/>
              </a:ext>
            </a:extLst>
          </p:cNvPr>
          <p:cNvCxnSpPr/>
          <p:nvPr/>
        </p:nvCxnSpPr>
        <p:spPr>
          <a:xfrm>
            <a:off x="6864145" y="3893574"/>
            <a:ext cx="4220497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0EFD1C-2813-467B-BC7F-E0FD4819CDE6}"/>
              </a:ext>
            </a:extLst>
          </p:cNvPr>
          <p:cNvSpPr txBox="1"/>
          <p:nvPr/>
        </p:nvSpPr>
        <p:spPr>
          <a:xfrm>
            <a:off x="8527640" y="3986490"/>
            <a:ext cx="1044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meter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96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 Desai</dc:creator>
  <cp:lastModifiedBy>Viraj Desai</cp:lastModifiedBy>
  <cp:revision>2</cp:revision>
  <dcterms:created xsi:type="dcterms:W3CDTF">2022-12-25T12:00:01Z</dcterms:created>
  <dcterms:modified xsi:type="dcterms:W3CDTF">2022-12-29T16:11:56Z</dcterms:modified>
</cp:coreProperties>
</file>