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639-D0FC-4A5D-956B-BF47AB94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FD7A7-848B-4B61-A694-84B03952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C831-0407-4333-A73C-E63197E4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33E5-DFD5-46D6-8802-00BD7366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05BF-C845-4EAD-AFB5-61374079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ED3E-AA7B-4C9C-ACFE-1AF5C31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FA19-FD82-4516-997E-721D9F0F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FD2F-9EDF-4379-9270-92DA780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EE03-4386-4BCF-85E0-2358AE94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1C7D-03AE-4637-86C8-F9841E1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8684-85BE-4830-A463-830FB2FA3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77BD6-5276-4943-B91E-2D6ECF32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A753-F8BB-416B-B01D-06FB760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A9AA-04B8-4692-85EC-1B6691DE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0D46-7770-4C8F-AD81-0BC58EB0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70D-0494-4146-B18F-8B5E2961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5885-51A4-475B-99FE-FC143EAF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2EF7-505E-4A5C-BB37-004DBAE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27D0-C5B5-4EA1-8AEF-B447F99B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DFA9-8B86-48EF-9A6B-244011F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0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485A-75F9-40C1-AAC2-E0AEF8E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B0FF-A8DF-4EDC-B1D4-C490BE0E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7BC0-B101-4606-ACBF-0F12BA4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9159-A467-4B95-86A2-C842BA0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8FFB-A35B-4C2B-8DB2-185487F8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257F-7436-48E4-9D42-8CEC979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9951-B1A2-4283-BCCF-750FE87A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6926-B5FD-4941-A921-6D85D6AF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265A-67A6-4130-9951-706B9A0E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1156-8AAA-4B37-8C62-2DF6F1F2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0C9F0-91D9-41AD-9555-485769CC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DA96-88D6-4B69-A5F8-B23EBEC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FE82-79B7-428D-9930-8AA28B8E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4EA5-F25A-4A4C-B800-7A2D59FF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B1E24-B2C5-4711-B7E6-6BEB4A74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65B1E-DA3B-4255-BE14-A43DE25E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916DD-CD3B-48A1-A1F8-281C88D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DC3DC-0764-4D91-AE1D-8E5F698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52EA-E342-4F1E-9E7C-3C783548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35B7-1DF5-47B6-8A1F-65DA1649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31F07-4D34-4188-9F50-1DCA14BC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C1469-3A05-4A43-A576-05E28E6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76BA-699F-4AF3-9539-500CACAF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19A77-ED99-46D0-B49D-B2528322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B2AC-A8EE-4E00-948A-679326E4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9795-965E-452F-A4E3-FBC62E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919E-2C96-4EF8-8ED4-FAA4C63B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E5A3-4872-4471-A1F8-33B030B6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6E014-700E-4B9D-8F70-90E042F1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1269-CA21-45B1-89B8-DDA0235A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917F-B0A5-42EE-A916-63CDC96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121C-DC8D-454E-AA5C-2897945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DC3-9AFA-4AB3-9551-AB270917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7D31C-02CC-450B-8AD1-2C17D816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4F474-525F-4D8B-8804-CEEC67B1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C00A-4D35-4209-81A9-BB2C6BB1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05B8-3434-49D2-A7D4-B81175F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BE60C-CEAE-41B0-8F89-885F1B0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F940-5680-41D9-B2AF-43D9A9DE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CF16-DB64-465F-8DDB-F01632B0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368B-94A5-493D-A297-33FB39AB0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45F0-2EC7-4548-BA97-688E9755E149}" type="datetimeFigureOut">
              <a:rPr lang="en-IN" smtClean="0"/>
              <a:t>21-01-2023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6DA96-5250-4A21-B62C-B513E330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97ED-7F57-4440-91BF-FF77C3DCF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0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755EF-C545-460E-B3D9-69FFFA050D4A}"/>
              </a:ext>
            </a:extLst>
          </p:cNvPr>
          <p:cNvSpPr/>
          <p:nvPr/>
        </p:nvSpPr>
        <p:spPr>
          <a:xfrm>
            <a:off x="5557684" y="1747684"/>
            <a:ext cx="1076632" cy="3362632"/>
          </a:xfrm>
          <a:prstGeom prst="roundRect">
            <a:avLst>
              <a:gd name="adj" fmla="val 35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Burner Assembly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28AC19-6FF5-4AA7-B870-8C4508044640}"/>
              </a:ext>
            </a:extLst>
          </p:cNvPr>
          <p:cNvSpPr/>
          <p:nvPr/>
        </p:nvSpPr>
        <p:spPr>
          <a:xfrm>
            <a:off x="840657" y="1526458"/>
            <a:ext cx="855407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63FB83-4802-4BF1-B3A3-3F0848D65F2F}"/>
              </a:ext>
            </a:extLst>
          </p:cNvPr>
          <p:cNvSpPr/>
          <p:nvPr/>
        </p:nvSpPr>
        <p:spPr>
          <a:xfrm>
            <a:off x="840657" y="4889090"/>
            <a:ext cx="855407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30D4487-7C30-4EC2-88E7-313A6077026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696064" y="1747684"/>
            <a:ext cx="3861620" cy="1681316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F0F633-57A2-495A-812E-E95831D6760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696064" y="3429000"/>
            <a:ext cx="3861620" cy="1681316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A9D01AC-1143-4C1E-A057-A0ED1D82FD5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7328720" y="-274072"/>
            <a:ext cx="789037" cy="325447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BBC02-6CE9-4B69-9CD3-FA0683D841A6}"/>
              </a:ext>
            </a:extLst>
          </p:cNvPr>
          <p:cNvSpPr txBox="1"/>
          <p:nvPr/>
        </p:nvSpPr>
        <p:spPr>
          <a:xfrm>
            <a:off x="840657" y="5381573"/>
            <a:ext cx="246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Combustion Air</a:t>
            </a:r>
          </a:p>
          <a:p>
            <a:r>
              <a:rPr lang="en-US" dirty="0"/>
              <a:t>Temp 25 °C</a:t>
            </a:r>
          </a:p>
          <a:p>
            <a:r>
              <a:rPr lang="en-US" dirty="0"/>
              <a:t>Pressure 1 bar</a:t>
            </a:r>
          </a:p>
          <a:p>
            <a:r>
              <a:rPr lang="en-US" dirty="0"/>
              <a:t>Flow rate 11.43 kmol/h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4DBFF-FED8-4927-A9D8-F7D6C6C2F208}"/>
              </a:ext>
            </a:extLst>
          </p:cNvPr>
          <p:cNvSpPr txBox="1"/>
          <p:nvPr/>
        </p:nvSpPr>
        <p:spPr>
          <a:xfrm>
            <a:off x="840656" y="2098789"/>
            <a:ext cx="230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Fuel – Methane</a:t>
            </a:r>
          </a:p>
          <a:p>
            <a:r>
              <a:rPr lang="en-US" dirty="0"/>
              <a:t>Temp 25 °C</a:t>
            </a:r>
          </a:p>
          <a:p>
            <a:r>
              <a:rPr lang="en-US" dirty="0"/>
              <a:t>Pressure 1 bar</a:t>
            </a:r>
          </a:p>
          <a:p>
            <a:r>
              <a:rPr lang="en-US" dirty="0"/>
              <a:t>Flow rate 1 kmol/h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5CF09-589C-4EB6-ADC4-6D7FFD3091FC}"/>
              </a:ext>
            </a:extLst>
          </p:cNvPr>
          <p:cNvSpPr txBox="1"/>
          <p:nvPr/>
        </p:nvSpPr>
        <p:spPr>
          <a:xfrm>
            <a:off x="7172632" y="1147518"/>
            <a:ext cx="24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of flame =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1D021-B012-413F-8C47-621EF105C0BB}"/>
              </a:ext>
            </a:extLst>
          </p:cNvPr>
          <p:cNvSpPr txBox="1"/>
          <p:nvPr/>
        </p:nvSpPr>
        <p:spPr>
          <a:xfrm>
            <a:off x="7172631" y="2782669"/>
            <a:ext cx="40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Combustion reaction goes to completion </a:t>
            </a:r>
          </a:p>
          <a:p>
            <a:r>
              <a:rPr lang="en-US" dirty="0"/>
              <a:t>adiabatically (Q = 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26C87-6B36-4B38-8CEB-5487DA80C3BB}"/>
                  </a:ext>
                </a:extLst>
              </p:cNvPr>
              <p:cNvSpPr txBox="1"/>
              <p:nvPr/>
            </p:nvSpPr>
            <p:spPr>
              <a:xfrm>
                <a:off x="4311445" y="5196907"/>
                <a:ext cx="3569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26C87-6B36-4B38-8CEB-5487DA80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196907"/>
                <a:ext cx="35691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1</cp:revision>
  <dcterms:created xsi:type="dcterms:W3CDTF">2023-01-21T06:11:34Z</dcterms:created>
  <dcterms:modified xsi:type="dcterms:W3CDTF">2023-01-21T09:15:58Z</dcterms:modified>
</cp:coreProperties>
</file>