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F864-7D03-4207-B100-D3F7A5635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DB87F-8F0C-45AD-B7E2-A4E28874F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792E1-C2EB-4851-8BFC-99CA3EA1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802A-2B25-4DAE-AA55-6DCF7DC1A21B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76872-4A08-46EF-91AA-4001014B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559BD-7F43-445F-B306-3D59FAE4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6CEF-D3E5-43F5-8CD4-03E9513A9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340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1588A-1EDD-4261-9220-D8E04D0A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AE35B-B7BF-41B5-AD3B-76572AED0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98EB7-5502-4214-862F-7A43947E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802A-2B25-4DAE-AA55-6DCF7DC1A21B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7FEA9-FE29-430E-9259-FF1AB6197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5A1FA-04FA-4135-92F5-197095008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6CEF-D3E5-43F5-8CD4-03E9513A9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1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27A3A4-45EC-42B2-AE35-941736E02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293DB-35ED-40E0-A203-3B21A2B54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B0CF2-3034-47B6-8109-48A43074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802A-2B25-4DAE-AA55-6DCF7DC1A21B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435A0-34A9-4A84-8776-AB0279844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3C1BA-F08D-42CA-9FE2-D640E3BC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6CEF-D3E5-43F5-8CD4-03E9513A9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9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8D04-9961-4293-AAEE-C0FCF95A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7CDB4-00B6-4446-A8A9-EC646A5E0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EC62C-862F-4C02-81DC-BB2A8D8D6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802A-2B25-4DAE-AA55-6DCF7DC1A21B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3230-15E5-4F44-9A8A-EB3032F7D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B731C-6EF9-4A93-BECE-99E85A69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6CEF-D3E5-43F5-8CD4-03E9513A9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876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06D0-8209-4CC6-9A0C-6018DC203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FEB1E-85A2-460F-8F78-212B7A415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047B7-82F7-497B-A719-8C0C2459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802A-2B25-4DAE-AA55-6DCF7DC1A21B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529E7-618A-484C-B3A3-D8CCB358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E5B89-CCC9-4845-AEB2-FBC644187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6CEF-D3E5-43F5-8CD4-03E9513A9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70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16F95-22C9-4C9B-82F6-13151C9BE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7CE78-9550-481B-BB9A-77E9AB1BC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74607-CBF9-4B87-ADD9-160E00D0F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00E19-8E9E-4B56-B1DB-AF330A3F2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802A-2B25-4DAE-AA55-6DCF7DC1A21B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D5189-D21E-4AEA-84F3-BE7429E9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4E85C-5315-4848-943F-CCD9E7CC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6CEF-D3E5-43F5-8CD4-03E9513A9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2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7A53-D633-4CE1-B296-FE71ECEB6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9FA6B-55C5-4817-B9A5-B287214AE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89736-4E46-459A-8710-441FB6C3A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42C43-0929-4751-BC04-E7C9AB1A1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FC395-7A82-4B2D-9E03-0ED9CF344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5300F8-D8BC-497B-8960-4368DC668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802A-2B25-4DAE-AA55-6DCF7DC1A21B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4C96B-4A76-4F20-9EDB-A397734A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E24FA-AA31-4E57-B1E8-66B3774F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6CEF-D3E5-43F5-8CD4-03E9513A9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09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17486-49E9-45B5-85F7-241C8BCD0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912CF-CECF-4A98-AA1F-78A9E2A90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802A-2B25-4DAE-AA55-6DCF7DC1A21B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6F56D1-65E3-401F-8A9E-99C154BD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540AF-946B-4B58-BBDD-360379FF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6CEF-D3E5-43F5-8CD4-03E9513A9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01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584B7A-78A5-46F4-905F-29F2D150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802A-2B25-4DAE-AA55-6DCF7DC1A21B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A6E2B-597E-4B79-A821-606233365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C3E96-F9DB-4E26-935A-79E989F6B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6CEF-D3E5-43F5-8CD4-03E9513A9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10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24502-8537-430A-93EC-941EF2D9B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9180A-4EA7-4EE7-8CCC-1C8F60D3B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C237C-9D5F-46C6-9109-843858B87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22E7C-8F94-46CA-9238-42F7D684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802A-2B25-4DAE-AA55-6DCF7DC1A21B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1D1F1-4F26-4811-A498-BA9F56A3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E779F-CE46-4CC8-B577-6F43E4397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6CEF-D3E5-43F5-8CD4-03E9513A9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58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BBFA-06DD-4B4F-826F-F750A4D7D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EFBE1F-96E6-4E6C-BA6D-F97A2E69F9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8123D-6C9C-47DD-8C85-AD4D0E81F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218BF-135B-4096-8993-F4E9B0A6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802A-2B25-4DAE-AA55-6DCF7DC1A21B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63A95-2B71-4A9A-A560-AD98CDC6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9A8B1-F995-4C80-91E1-BBD3F33F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6CEF-D3E5-43F5-8CD4-03E9513A9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31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892AC0-D859-4992-95D5-9DA191D0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8825D-732E-4097-8F5E-298993E3A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4E0B9-7F99-4606-B94A-83BC06110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6802A-2B25-4DAE-AA55-6DCF7DC1A21B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A438E-9DC2-4FB1-9DF3-6E2E16689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DD23A-217C-4427-96B8-0C8804F17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E6CEF-D3E5-43F5-8CD4-03E9513A9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73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5328DE-0BFD-4979-9A1D-2CE8D07ED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704" y="726728"/>
            <a:ext cx="9432592" cy="5404543"/>
          </a:xfrm>
          <a:prstGeom prst="rect">
            <a:avLst/>
          </a:prstGeom>
        </p:spPr>
      </p:pic>
      <p:sp>
        <p:nvSpPr>
          <p:cNvPr id="6" name="Arrow: Chevron 5">
            <a:extLst>
              <a:ext uri="{FF2B5EF4-FFF2-40B4-BE49-F238E27FC236}">
                <a16:creationId xmlns:a16="http://schemas.microsoft.com/office/drawing/2014/main" id="{48140EAE-18ED-4025-B5EB-4D8FD8A36786}"/>
              </a:ext>
            </a:extLst>
          </p:cNvPr>
          <p:cNvSpPr/>
          <p:nvPr/>
        </p:nvSpPr>
        <p:spPr>
          <a:xfrm>
            <a:off x="3111689" y="4981433"/>
            <a:ext cx="354842" cy="35484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4296F540-3C7A-48E5-809A-836EB83A6328}"/>
              </a:ext>
            </a:extLst>
          </p:cNvPr>
          <p:cNvSpPr/>
          <p:nvPr/>
        </p:nvSpPr>
        <p:spPr>
          <a:xfrm>
            <a:off x="5918579" y="4130533"/>
            <a:ext cx="354842" cy="35484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97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C 0.02279 -3.33333E-6 0.0556 -0.00208 0.07839 -0.00208 C 0.08216 -0.04259 0.07591 -0.08125 0.07943 -0.12152 C 0.10495 -0.12152 0.11901 -0.12546 0.1444 -0.12546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14" y="-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C 0.02227 7.40741E-7 0.08958 -0.00394 0.11211 -0.00394 C 0.11628 -0.0456 0.11198 -0.05278 0.11536 -0.09236 L 0.22565 -0.09236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9" grpId="0" animBg="1"/>
      <p:bldP spid="9" grpId="1" animBg="1"/>
      <p:bldP spid="9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Viraj Desai</dc:creator>
  <cp:lastModifiedBy>Viraj Desai</cp:lastModifiedBy>
  <cp:revision>1</cp:revision>
  <dcterms:created xsi:type="dcterms:W3CDTF">2022-09-18T04:18:59Z</dcterms:created>
  <dcterms:modified xsi:type="dcterms:W3CDTF">2022-09-18T04:59:43Z</dcterms:modified>
</cp:coreProperties>
</file>