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859E-BE43-49D4-8C80-BC99F1D06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67566-215E-4DCA-B552-F34277A7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C5AB-A854-45FB-B5E0-98C085E6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47D4-C6E5-419E-A1AA-370803BD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89E7D-CF80-49E5-ABF6-8E431B78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6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EBD1-6276-4CA0-9447-1D07072E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E9DB5-4789-4777-AF9B-7F4D193AA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2547-D49F-4D13-A738-AB897EC1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7464-E02A-4718-8E48-87B52119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46B2-DAEC-41E5-BC48-9497AC9C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9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B274B-24A8-41E3-990A-BE8B5C70C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92870-A9FC-4FFE-B710-9BCCD148E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885F-74B6-4A2B-A281-E58DE5EF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CC8D-F94B-4DAD-B538-D542D607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D5919-57E8-4BC9-9E6F-1D9A09A0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07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9A7B-CB4A-4E85-B682-B2463427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81D5E-85F7-4CB5-B1BA-31F4EC00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E95A-3615-4887-8C17-7DF1F904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6E7D1-5539-4815-9C30-54F582F2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F595-3050-42CB-AA96-0522C3F9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8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301E-6F71-47BA-9AEC-E5D55C45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6FAAF-1B15-4307-B94B-CEE0DF49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83AE-1ECB-4533-BE3E-A40213C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0FE7-8B62-4771-8D3D-0868CB9E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A4550-058E-4339-9AB4-EAF81B4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12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31E5-7119-4AF9-BAE3-0C308A3F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E3ED-4A18-47CB-8537-4D07E8DE7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1E5E-0721-49DF-A423-E1713484A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97CA7-8824-44C5-A3BB-B6B0C44E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F6FDC-F8F1-4399-BE1C-3B9BF69D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13E0B-5FAF-44BC-96AC-B8C1A22A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2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915E-2AFC-4E48-9832-E2C83E70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9057-771E-41C7-A1A5-757EE8E2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57A22-7070-4AF8-99F1-09DA12ACA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ED6F0-2373-4E6E-8342-29FAF87CD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A47CA-C30C-40C0-9AC1-9B6C0D5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DF3D8-F7CB-4BCD-81E3-5EB2382A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FD490-A9C9-4555-8C78-0783E2C8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007D8-5357-46C1-887B-FD46C622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01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E908-9A4E-4D47-AF8B-7922DAED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433C5-5E98-4578-9F28-04EFAAC5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CC0A0-DE4F-482B-B72A-A94793BB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B2270-4E10-49CC-9699-5CA53E6F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8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52F25-4F0E-49F8-B6D0-918D3918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130A6-7E62-47C1-86D1-54FABF14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B449-2423-4B6B-9311-13DFA9A2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4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AFCC-20F0-4FEB-8508-F7928DF3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E09A-2E92-4CAD-AB31-383BD32C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965D-B617-4C90-BCC2-46D0F245A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15B08-6E00-4119-AA27-35CF865E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62F7-DABB-4366-8FDB-8916AFC0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CE649-9C89-4C40-A39E-DFD985C4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39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6987-687F-4259-8329-8FD71E80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2CFB3-BF21-4E07-98B7-5D1382C27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86DE6-9C81-466E-A768-7E5C659D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DE2C1-4EC8-4F7D-9EB1-380C4F26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117F-3738-42EA-AD75-9B190746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58642-5615-4035-A5E1-0E946D9F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1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F7F9A-6C5B-415B-BB39-5718B968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C4A1C-2D65-433E-882F-CE18AB6C5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811E-11C6-4B4E-8A30-2BBBB2F46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2EEF5-20E5-4224-8B22-6E09D7B1C92F}" type="datetimeFigureOut">
              <a:rPr lang="en-IN" smtClean="0"/>
              <a:t>29-10-2022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EE9E-8CC3-4B44-90DF-728AE96AB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F4A9-27EF-4241-ADF4-187E801C8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713BA-AFA5-47DB-9B6C-9AE243416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8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E2CCFE-2877-49C1-97A9-DE9D1E823C6F}"/>
              </a:ext>
            </a:extLst>
          </p:cNvPr>
          <p:cNvSpPr/>
          <p:nvPr/>
        </p:nvSpPr>
        <p:spPr>
          <a:xfrm>
            <a:off x="5239364" y="1909916"/>
            <a:ext cx="1713271" cy="3333136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 Pressure = Feed Pressure</a:t>
            </a:r>
            <a:endParaRPr lang="en-IN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1285CED-916E-481C-8B53-1ADCBA9E039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32804" y="2920181"/>
            <a:ext cx="2106560" cy="6563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1D1A912-FF6C-4410-829D-CBBD28DDAD24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6808225" y="423403"/>
            <a:ext cx="774288" cy="21987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96EBC8-5841-443F-A01B-F33C30ECDBD4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6808224" y="4530828"/>
            <a:ext cx="774290" cy="2198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0200A0-10E8-43A3-AFCD-41243CD55115}"/>
              </a:ext>
            </a:extLst>
          </p:cNvPr>
          <p:cNvSpPr txBox="1"/>
          <p:nvPr/>
        </p:nvSpPr>
        <p:spPr>
          <a:xfrm>
            <a:off x="652001" y="1522772"/>
            <a:ext cx="277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</a:t>
            </a:r>
          </a:p>
          <a:p>
            <a:r>
              <a:rPr lang="en-US" dirty="0"/>
              <a:t>Saturated Liquid </a:t>
            </a:r>
          </a:p>
          <a:p>
            <a:r>
              <a:rPr lang="en-US" dirty="0"/>
              <a:t>Temperature = 30 °C</a:t>
            </a:r>
          </a:p>
          <a:p>
            <a:r>
              <a:rPr lang="en-US" dirty="0"/>
              <a:t>Flow rate = 3000 </a:t>
            </a:r>
            <a:r>
              <a:rPr lang="en-US" dirty="0" err="1"/>
              <a:t>kgmol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IN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3478C746-EDF5-4741-B519-2D2D0D94B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02104"/>
              </p:ext>
            </p:extLst>
          </p:nvPr>
        </p:nvGraphicFramePr>
        <p:xfrm>
          <a:off x="832773" y="3773564"/>
          <a:ext cx="3499258" cy="22005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9629">
                  <a:extLst>
                    <a:ext uri="{9D8B030D-6E8A-4147-A177-3AD203B41FA5}">
                      <a16:colId xmlns:a16="http://schemas.microsoft.com/office/drawing/2014/main" val="3507855135"/>
                    </a:ext>
                  </a:extLst>
                </a:gridCol>
                <a:gridCol w="1749629">
                  <a:extLst>
                    <a:ext uri="{9D8B030D-6E8A-4147-A177-3AD203B41FA5}">
                      <a16:colId xmlns:a16="http://schemas.microsoft.com/office/drawing/2014/main" val="1056184001"/>
                    </a:ext>
                  </a:extLst>
                </a:gridCol>
              </a:tblGrid>
              <a:tr h="366752">
                <a:tc>
                  <a:txBody>
                    <a:bodyPr/>
                    <a:lstStyle/>
                    <a:p>
                      <a:r>
                        <a:rPr lang="en-US" dirty="0"/>
                        <a:t>Alkane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Mol 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92808"/>
                  </a:ext>
                </a:extLst>
              </a:tr>
              <a:tr h="366752">
                <a:tc>
                  <a:txBody>
                    <a:bodyPr/>
                    <a:lstStyle/>
                    <a:p>
                      <a:r>
                        <a:rPr lang="en-US" dirty="0"/>
                        <a:t>Propane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296257"/>
                  </a:ext>
                </a:extLst>
              </a:tr>
              <a:tr h="366752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-Butane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47647"/>
                  </a:ext>
                </a:extLst>
              </a:tr>
              <a:tr h="366752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-Pentane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83914"/>
                  </a:ext>
                </a:extLst>
              </a:tr>
              <a:tr h="366752">
                <a:tc>
                  <a:txBody>
                    <a:bodyPr/>
                    <a:lstStyle/>
                    <a:p>
                      <a:r>
                        <a:rPr lang="en-US" dirty="0"/>
                        <a:t>n-Hexane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49892"/>
                  </a:ext>
                </a:extLst>
              </a:tr>
              <a:tr h="366752">
                <a:tc>
                  <a:txBody>
                    <a:bodyPr/>
                    <a:lstStyle/>
                    <a:p>
                      <a:r>
                        <a:rPr lang="en-US" dirty="0"/>
                        <a:t>n-Heptane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95997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946FFB4-5270-4E77-868C-510139015D73}"/>
              </a:ext>
            </a:extLst>
          </p:cNvPr>
          <p:cNvSpPr txBox="1"/>
          <p:nvPr/>
        </p:nvSpPr>
        <p:spPr>
          <a:xfrm>
            <a:off x="8300884" y="709587"/>
            <a:ext cx="277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Distillate</a:t>
            </a:r>
          </a:p>
          <a:p>
            <a:r>
              <a:rPr lang="en-US" dirty="0"/>
              <a:t>C6 = 0.01 (mol fraction)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41B0EE-4B0C-4223-8C63-53E9A6C71E6D}"/>
              </a:ext>
            </a:extLst>
          </p:cNvPr>
          <p:cNvSpPr txBox="1"/>
          <p:nvPr/>
        </p:nvSpPr>
        <p:spPr>
          <a:xfrm>
            <a:off x="8294738" y="5630196"/>
            <a:ext cx="277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Bottoms</a:t>
            </a:r>
          </a:p>
          <a:p>
            <a:r>
              <a:rPr lang="en-US" dirty="0"/>
              <a:t>C5 = 0.01 (mol fraction)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93C69D-562E-4133-AB21-208E3375E111}"/>
              </a:ext>
            </a:extLst>
          </p:cNvPr>
          <p:cNvSpPr txBox="1"/>
          <p:nvPr/>
        </p:nvSpPr>
        <p:spPr>
          <a:xfrm>
            <a:off x="8294737" y="3105834"/>
            <a:ext cx="2772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</a:t>
            </a:r>
          </a:p>
          <a:p>
            <a:r>
              <a:rPr lang="en-US" dirty="0"/>
              <a:t>Minimum reflux ratio</a:t>
            </a:r>
          </a:p>
          <a:p>
            <a:r>
              <a:rPr lang="en-US" dirty="0"/>
              <a:t>Minimum number of stages</a:t>
            </a:r>
          </a:p>
          <a:p>
            <a:r>
              <a:rPr lang="en-US" dirty="0"/>
              <a:t>Actual number of stages</a:t>
            </a:r>
          </a:p>
          <a:p>
            <a:r>
              <a:rPr lang="en-US" dirty="0"/>
              <a:t>Feed stage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00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7F81C-AD2D-40FD-92F4-A693AD45E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81" y="895289"/>
            <a:ext cx="6318637" cy="50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2</cp:revision>
  <dcterms:created xsi:type="dcterms:W3CDTF">2022-09-20T15:25:21Z</dcterms:created>
  <dcterms:modified xsi:type="dcterms:W3CDTF">2022-10-29T05:53:11Z</dcterms:modified>
</cp:coreProperties>
</file>