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84DBA-915A-45E8-903B-22C900BFA4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D8994E-9B62-4E97-83B1-035D920762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DF2387-ABC4-464E-8B83-AE15F68501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EAF0-579E-4089-8F5E-73B5D18C6EE8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3CD31E-E230-440A-9C7D-33F070B1C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B6FB3B-7F37-40FF-87E6-5A0B0B86D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FDBE-1EF7-4114-93B8-1D45F027C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59844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8B0D1F-3BA7-40C8-B29B-DA1E2FB9F4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EFE7F-0E18-42F9-9247-21F276C280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518D3F-094B-4E15-90F7-EBA20F0B8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EAF0-579E-4089-8F5E-73B5D18C6EE8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61DDC6-909D-4E1D-B743-C2791FD42C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A49FA-8AA3-40E5-B65D-7B7707F41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FDBE-1EF7-4114-93B8-1D45F027C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3955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358EA4-4382-4FE7-A6A4-89F0A1BD2E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939FCA-AAA1-441F-A0C6-0C458D91D8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AD6233-059B-4B62-8BA4-10887A4DC6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EAF0-579E-4089-8F5E-73B5D18C6EE8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6CE86-3DFD-4863-A80B-B9A0862EF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00F1A-B2DA-40E4-BD66-D52DDA488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FDBE-1EF7-4114-93B8-1D45F027C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5650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C3137C-9621-4AD2-B773-C68DB6E15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B1E420-CC1D-4585-BA2C-6C4EE767BB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30E015-28D5-4905-B8B6-7FEEBFF20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EAF0-579E-4089-8F5E-73B5D18C6EE8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DCBC49-F7A4-46B6-9269-DE10EB4824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F8CB1D-1FD1-4980-B1BF-29577D231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FDBE-1EF7-4114-93B8-1D45F027C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87763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F3E11-1929-4F8E-86D0-E3FC45BF79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1CB717-5E56-4928-9CD6-36C016A053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97059B-5E8A-40A8-8162-815C989B9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EAF0-579E-4089-8F5E-73B5D18C6EE8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49688-4740-44C7-9092-EFF7E83AF0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D3C588-D991-4F07-AF4B-7A9B39446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FDBE-1EF7-4114-93B8-1D45F027C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88685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C6A5C-6AC5-49BA-BB1C-52AC0BCF5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7756DA-397E-491C-9826-DEC25AAABE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9A9DE0-4E41-48B6-B9A3-DB18307209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015550-9DA9-412A-99C9-2749878A9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EAF0-579E-4089-8F5E-73B5D18C6EE8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666F4C-3699-4481-8493-1532498F9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3421C-D98C-4517-86B3-9EE7106D0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FDBE-1EF7-4114-93B8-1D45F027C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358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46D738-656F-4835-9E42-1212473A5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B0E370-5722-4A0D-A6E1-D52C4E8D42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354B6D-1001-44F3-B9CF-B8648982820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6B307BD-59FF-4486-8FC4-54B8145EBD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BAA8DC3-44AD-493B-905F-52B805B9824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23E60C-3537-4D4A-B605-F7A2D03EE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EAF0-579E-4089-8F5E-73B5D18C6EE8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1773F81-5C33-4794-8B22-FAD11F2774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C36526A-B205-46A1-AA8A-175F5C0A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FDBE-1EF7-4114-93B8-1D45F027C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41826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92F764-1AF2-4D91-A0DE-50D2C7DA4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EE420DF-5BC5-450D-9C15-30213D6A5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EAF0-579E-4089-8F5E-73B5D18C6EE8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101C3B-AEDB-4E35-B8C5-CAAFD380E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F365A3-076E-4561-81FA-214E14C19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FDBE-1EF7-4114-93B8-1D45F027C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3917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D21ABD-8D02-49D3-9CC2-41E4A1AEA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EAF0-579E-4089-8F5E-73B5D18C6EE8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F261113-66E0-49C1-AA71-48E199E5C0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14E11-3D66-4CEC-944C-4C4169996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FDBE-1EF7-4114-93B8-1D45F027C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24186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BFC3EC-462E-4E0B-90F1-6B00B103B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E45356-E3B1-4585-A7EB-3567988592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345866-DE63-4CBF-B970-A97DAA4ACC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3D4A21-0A80-4813-AD79-B1081F4B6F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EAF0-579E-4089-8F5E-73B5D18C6EE8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96D5A2-F1DB-4308-AC76-1BEBE00F1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BCB0B3-FA28-486B-BB91-5A54784A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FDBE-1EF7-4114-93B8-1D45F027C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616472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D3B1F7-8564-4A2F-9EB9-628126CC5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20015-1E73-4D66-B7B8-360186A60C0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04F599-C703-45F2-A4D1-FC395ED0F4B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01B67A6-5D51-439E-86D4-BE609DA65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ACEAF0-579E-4089-8F5E-73B5D18C6EE8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CDD31F-25E3-41A4-909E-C864419E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D570A-4A19-40E8-993D-5F564D29E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E2FDBE-1EF7-4114-93B8-1D45F027C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778709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6BFD3D6-60B1-4223-A980-23FB300C36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9E576E-B1EE-4F6A-86B7-5FFC4A2563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C9333C-041B-4734-9576-A8B368CCC5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ACEAF0-579E-4089-8F5E-73B5D18C6EE8}" type="datetimeFigureOut">
              <a:rPr lang="en-IN" smtClean="0"/>
              <a:t>01-10-2022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E1CAC4-8BB9-48DF-B468-B7AB79AB57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4FD332-0D49-4250-9227-253040F917B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E2FDBE-1EF7-4114-93B8-1D45F027CC0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9286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12ABD63D-A41A-4EAA-9DCC-01B728566162}"/>
              </a:ext>
            </a:extLst>
          </p:cNvPr>
          <p:cNvGrpSpPr/>
          <p:nvPr/>
        </p:nvGrpSpPr>
        <p:grpSpPr>
          <a:xfrm>
            <a:off x="0" y="619591"/>
            <a:ext cx="12278590" cy="6077367"/>
            <a:chOff x="0" y="619591"/>
            <a:chExt cx="12278590" cy="6077367"/>
          </a:xfrm>
        </p:grpSpPr>
        <p:sp>
          <p:nvSpPr>
            <p:cNvPr id="5" name="Arrow: Right 4">
              <a:extLst>
                <a:ext uri="{FF2B5EF4-FFF2-40B4-BE49-F238E27FC236}">
                  <a16:creationId xmlns:a16="http://schemas.microsoft.com/office/drawing/2014/main" id="{36AFD52B-743E-47CC-BA31-8A71528E7249}"/>
                </a:ext>
              </a:extLst>
            </p:cNvPr>
            <p:cNvSpPr/>
            <p:nvPr/>
          </p:nvSpPr>
          <p:spPr>
            <a:xfrm>
              <a:off x="10248229" y="730046"/>
              <a:ext cx="1458976" cy="72267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AC8E0608-93ED-4E5D-B4FD-F35BAFFFE953}"/>
                </a:ext>
              </a:extLst>
            </p:cNvPr>
            <p:cNvCxnSpPr>
              <a:cxnSpLocks/>
              <a:stCxn id="4" idx="3"/>
            </p:cNvCxnSpPr>
            <p:nvPr/>
          </p:nvCxnSpPr>
          <p:spPr>
            <a:xfrm>
              <a:off x="1762989" y="4666565"/>
              <a:ext cx="994959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82EEF2BF-6C2B-436F-9E6C-B503C1E9573B}"/>
                </a:ext>
              </a:extLst>
            </p:cNvPr>
            <p:cNvGrpSpPr/>
            <p:nvPr/>
          </p:nvGrpSpPr>
          <p:grpSpPr>
            <a:xfrm>
              <a:off x="302899" y="4305230"/>
              <a:ext cx="2920181" cy="2391728"/>
              <a:chOff x="258654" y="3067665"/>
              <a:chExt cx="2920181" cy="2391728"/>
            </a:xfrm>
          </p:grpSpPr>
          <p:sp>
            <p:nvSpPr>
              <p:cNvPr id="4" name="Arrow: Right 3">
                <a:extLst>
                  <a:ext uri="{FF2B5EF4-FFF2-40B4-BE49-F238E27FC236}">
                    <a16:creationId xmlns:a16="http://schemas.microsoft.com/office/drawing/2014/main" id="{5F32F4AD-78B4-469E-9F7B-8F881B26E46E}"/>
                  </a:ext>
                </a:extLst>
              </p:cNvPr>
              <p:cNvSpPr/>
              <p:nvPr/>
            </p:nvSpPr>
            <p:spPr>
              <a:xfrm>
                <a:off x="259768" y="3067665"/>
                <a:ext cx="1458976" cy="722670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/>
              </a:p>
            </p:txBody>
          </p:sp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5E8258F0-2EAE-4BBB-A189-E7F53169A10F}"/>
                  </a:ext>
                </a:extLst>
              </p:cNvPr>
              <p:cNvSpPr txBox="1"/>
              <p:nvPr/>
            </p:nvSpPr>
            <p:spPr>
              <a:xfrm>
                <a:off x="258654" y="3982065"/>
                <a:ext cx="2920181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Inlet Conditions</a:t>
                </a:r>
              </a:p>
              <a:p>
                <a:r>
                  <a:rPr lang="en-US" dirty="0"/>
                  <a:t>Pressure = 2 barg</a:t>
                </a:r>
              </a:p>
              <a:p>
                <a:r>
                  <a:rPr lang="en-US" dirty="0"/>
                  <a:t>Temperature = 25 °C</a:t>
                </a:r>
              </a:p>
              <a:p>
                <a:r>
                  <a:rPr lang="en-US" dirty="0"/>
                  <a:t>Mass Flow = 3600 kg/h</a:t>
                </a:r>
              </a:p>
              <a:p>
                <a:r>
                  <a:rPr lang="en-US" dirty="0"/>
                  <a:t>Service = Water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A72CA799-9888-45BA-992B-470833C86340}"/>
                </a:ext>
              </a:extLst>
            </p:cNvPr>
            <p:cNvSpPr txBox="1"/>
            <p:nvPr/>
          </p:nvSpPr>
          <p:spPr>
            <a:xfrm>
              <a:off x="5987450" y="2843950"/>
              <a:ext cx="2920181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Line = Stainless steel</a:t>
              </a:r>
            </a:p>
            <a:p>
              <a:r>
                <a:rPr lang="en-US" dirty="0"/>
                <a:t>Schedule = 40</a:t>
              </a:r>
            </a:p>
            <a:p>
              <a:r>
                <a:rPr lang="en-US" dirty="0"/>
                <a:t>4 elbows</a:t>
              </a:r>
            </a:p>
            <a:p>
              <a:r>
                <a:rPr lang="en-US" dirty="0"/>
                <a:t>Size = 4 inch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5B0F3CD-BDCA-4FF1-988C-3D033110E267}"/>
                </a:ext>
              </a:extLst>
            </p:cNvPr>
            <p:cNvSpPr txBox="1"/>
            <p:nvPr/>
          </p:nvSpPr>
          <p:spPr>
            <a:xfrm>
              <a:off x="9358409" y="1447940"/>
              <a:ext cx="292018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Outlet pressure = ?</a:t>
              </a:r>
            </a:p>
            <a:p>
              <a:r>
                <a:rPr lang="en-US" dirty="0"/>
                <a:t>Outlet temperature = ?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40EA8B2-FA54-4386-BFE6-1E498272BCE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7948" y="3554361"/>
              <a:ext cx="0" cy="1074035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CF08940C-0271-422E-B1FC-35209DCB22A6}"/>
                </a:ext>
              </a:extLst>
            </p:cNvPr>
            <p:cNvCxnSpPr>
              <a:cxnSpLocks/>
            </p:cNvCxnSpPr>
            <p:nvPr/>
          </p:nvCxnSpPr>
          <p:spPr>
            <a:xfrm>
              <a:off x="2757948" y="3554361"/>
              <a:ext cx="2226613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29297A57-A4EE-43BD-8C2F-978127423AA3}"/>
                </a:ext>
              </a:extLst>
            </p:cNvPr>
            <p:cNvCxnSpPr/>
            <p:nvPr/>
          </p:nvCxnSpPr>
          <p:spPr>
            <a:xfrm flipV="1">
              <a:off x="4984561" y="1091381"/>
              <a:ext cx="2462980" cy="246298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0500B89C-0175-47F2-A9BF-A4A13FC2DCE0}"/>
                </a:ext>
              </a:extLst>
            </p:cNvPr>
            <p:cNvCxnSpPr>
              <a:endCxn id="5" idx="1"/>
            </p:cNvCxnSpPr>
            <p:nvPr/>
          </p:nvCxnSpPr>
          <p:spPr>
            <a:xfrm>
              <a:off x="7447541" y="1091381"/>
              <a:ext cx="2800688" cy="0"/>
            </a:xfrm>
            <a:prstGeom prst="line">
              <a:avLst/>
            </a:prstGeom>
            <a:ln w="76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5D1E48FA-B7CA-4ACF-8743-833DD97FD707}"/>
                </a:ext>
              </a:extLst>
            </p:cNvPr>
            <p:cNvCxnSpPr>
              <a:cxnSpLocks/>
            </p:cNvCxnSpPr>
            <p:nvPr/>
          </p:nvCxnSpPr>
          <p:spPr>
            <a:xfrm>
              <a:off x="1655784" y="4427735"/>
              <a:ext cx="984177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8B4CAD9A-FC53-44E3-8C83-BD8AEAEA12FB}"/>
                </a:ext>
              </a:extLst>
            </p:cNvPr>
            <p:cNvSpPr txBox="1"/>
            <p:nvPr/>
          </p:nvSpPr>
          <p:spPr>
            <a:xfrm>
              <a:off x="1827373" y="4002110"/>
              <a:ext cx="86619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200 m</a:t>
              </a:r>
            </a:p>
          </p:txBody>
        </p: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02BAAA89-80DD-4D1B-B7F7-B8E77C645D6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960819" y="3596841"/>
              <a:ext cx="0" cy="115359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932893B2-C00B-480A-A7FB-87869E5A1D85}"/>
                </a:ext>
              </a:extLst>
            </p:cNvPr>
            <p:cNvSpPr txBox="1"/>
            <p:nvPr/>
          </p:nvSpPr>
          <p:spPr>
            <a:xfrm>
              <a:off x="2960819" y="3951946"/>
              <a:ext cx="60828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5 m</a:t>
              </a:r>
            </a:p>
          </p:txBody>
        </p: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3F137A42-8E79-4C82-9102-F523C5752F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759257" y="3429000"/>
              <a:ext cx="2225304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F7A8412-4D28-474D-82A5-B14554AA69E5}"/>
                </a:ext>
              </a:extLst>
            </p:cNvPr>
            <p:cNvSpPr txBox="1"/>
            <p:nvPr/>
          </p:nvSpPr>
          <p:spPr>
            <a:xfrm>
              <a:off x="3567110" y="3059668"/>
              <a:ext cx="842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120 m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DDE4268C-B48F-4098-BA64-F38728A2BB8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222237" y="1269660"/>
              <a:ext cx="2225304" cy="2282937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2B26571D-CAF6-40A8-94F2-105ADE3BB72A}"/>
                </a:ext>
              </a:extLst>
            </p:cNvPr>
            <p:cNvSpPr txBox="1"/>
            <p:nvPr/>
          </p:nvSpPr>
          <p:spPr>
            <a:xfrm>
              <a:off x="6364383" y="2303997"/>
              <a:ext cx="842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100 m</a:t>
              </a:r>
            </a:p>
          </p:txBody>
        </p:sp>
        <p:cxnSp>
          <p:nvCxnSpPr>
            <p:cNvPr id="44" name="Straight Arrow Connector 43">
              <a:extLst>
                <a:ext uri="{FF2B5EF4-FFF2-40B4-BE49-F238E27FC236}">
                  <a16:creationId xmlns:a16="http://schemas.microsoft.com/office/drawing/2014/main" id="{1C97D63F-4B1D-442C-B614-62AFB191219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500406" y="988923"/>
              <a:ext cx="2631736" cy="2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1A98821A-D37C-4EAB-83D2-2D0ACA452A85}"/>
                </a:ext>
              </a:extLst>
            </p:cNvPr>
            <p:cNvSpPr txBox="1"/>
            <p:nvPr/>
          </p:nvSpPr>
          <p:spPr>
            <a:xfrm>
              <a:off x="8308259" y="619591"/>
              <a:ext cx="84265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150 m</a:t>
              </a:r>
            </a:p>
          </p:txBody>
        </p: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F40B2C6B-6DB3-4034-B0C6-4D354DBE1288}"/>
                </a:ext>
              </a:extLst>
            </p:cNvPr>
            <p:cNvCxnSpPr>
              <a:cxnSpLocks/>
            </p:cNvCxnSpPr>
            <p:nvPr/>
          </p:nvCxnSpPr>
          <p:spPr>
            <a:xfrm>
              <a:off x="0" y="5027900"/>
              <a:ext cx="12192000" cy="0"/>
            </a:xfrm>
            <a:prstGeom prst="line">
              <a:avLst/>
            </a:prstGeom>
            <a:ln w="38100" cap="flat" cmpd="sng" algn="ctr">
              <a:solidFill>
                <a:schemeClr val="accent6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0BC5D2EB-38CC-439B-A57E-B21E64540EA3}"/>
                </a:ext>
              </a:extLst>
            </p:cNvPr>
            <p:cNvSpPr txBox="1"/>
            <p:nvPr/>
          </p:nvSpPr>
          <p:spPr>
            <a:xfrm>
              <a:off x="8595652" y="3059668"/>
              <a:ext cx="65876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15 m</a:t>
              </a:r>
            </a:p>
          </p:txBody>
        </p:sp>
        <p:cxnSp>
          <p:nvCxnSpPr>
            <p:cNvPr id="52" name="Straight Arrow Connector 51">
              <a:extLst>
                <a:ext uri="{FF2B5EF4-FFF2-40B4-BE49-F238E27FC236}">
                  <a16:creationId xmlns:a16="http://schemas.microsoft.com/office/drawing/2014/main" id="{E8B5AFB8-6437-4CE0-8444-D7BB46FE69A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578249" y="1150405"/>
              <a:ext cx="0" cy="3877495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0342255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</TotalTime>
  <Words>54</Words>
  <Application>Microsoft Office PowerPoint</Application>
  <PresentationFormat>Widescreen</PresentationFormat>
  <Paragraphs>17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Viraj Desai</dc:creator>
  <cp:lastModifiedBy>Viraj Desai</cp:lastModifiedBy>
  <cp:revision>4</cp:revision>
  <dcterms:created xsi:type="dcterms:W3CDTF">2022-09-26T15:05:55Z</dcterms:created>
  <dcterms:modified xsi:type="dcterms:W3CDTF">2022-10-01T05:37:37Z</dcterms:modified>
</cp:coreProperties>
</file>