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4CA5-023C-49D1-9F9C-AFDF2DCF5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2D453-C333-48E5-A3F6-EBF1C3F71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5053E-04F5-4CC7-A8F8-03350453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674-299A-49F8-BA79-3D2C301F7D5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6E5F-289A-4A37-B269-E34DF4B3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063F2-2FD8-456B-BB2D-95237F49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63DB-6487-459F-870E-B366F950A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87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EF40-459A-4DB6-A9FF-E463D335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25400-3AE7-4B47-BC75-332E65302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730E4-1CDE-4388-9470-B2D0EA23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674-299A-49F8-BA79-3D2C301F7D5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3A5C-2B6D-492A-B935-0D19F969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8ED7-0901-476D-A5C0-726F3096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63DB-6487-459F-870E-B366F950A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40D6C8-E5F6-4C28-A8E5-F6777017D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822D9-6000-4388-94BE-ABFAABD5C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D8FC-DC39-4F3B-8620-392FD925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674-299A-49F8-BA79-3D2C301F7D5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75FC-4EC8-4DD1-AAC5-875217D4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DDF8-1834-4F6D-BDB9-BD385212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63DB-6487-459F-870E-B366F950A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81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A315-68CA-48B3-A49F-887968EF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FCDCB-5CCB-46E1-B17B-10FE4A43D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91727-925C-43F1-B661-70E5FCAD5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674-299A-49F8-BA79-3D2C301F7D5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48DDE-785D-46B5-8EAA-988AAAD6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2F146-9600-4321-9B80-CA382960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63DB-6487-459F-870E-B366F950A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BFB8-4964-459B-B305-384D7B59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9F9D7-8D24-4802-A827-3131FA496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DA805-3D4D-4A4A-8A4D-ADE9506A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674-299A-49F8-BA79-3D2C301F7D5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2693F-C774-421A-A743-36F29944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CEDD0-75C6-42D0-8755-F5066737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63DB-6487-459F-870E-B366F950A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8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B9B1-F930-45FB-9D53-DD0160E7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CB64-B34B-45C4-BCC8-39E13006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82F6D-048A-43F8-A77E-A9B7BA774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60EAF-10E8-42BB-9BAA-7E2BF805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674-299A-49F8-BA79-3D2C301F7D5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094AC-AAAB-4D58-BD86-635FCA3B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2B751-42D6-4E52-9444-32F060BA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63DB-6487-459F-870E-B366F950A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41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C016-E488-4089-910D-D5CE79F7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42497-1228-4A87-B8FE-3A545D45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23B29-5D6C-496D-A905-24610D80A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F2752-9203-4167-8A2F-EAD624D7A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51352-E558-4974-9602-4C860EA68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946C6-1649-438E-AEC1-1DFBD554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674-299A-49F8-BA79-3D2C301F7D5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57B6D-8896-4F95-8CE1-4D3C1723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47BCB-9BD7-4F09-8278-5CA9B8A1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63DB-6487-459F-870E-B366F950A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84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9FD2-30C0-4D1C-9495-80226505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395AA-3F8E-4A90-A992-CFE4BBB6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674-299A-49F8-BA79-3D2C301F7D5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39607-CF4B-439D-98A6-DC98D2B5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52C5-3E8F-4616-8AB3-367FF94A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63DB-6487-459F-870E-B366F950A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06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944F8-472A-46D7-AECC-D4E5B445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674-299A-49F8-BA79-3D2C301F7D5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42A38-096E-4C04-82C0-93CA0A4D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6C88A-6439-429B-BA7C-75850449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63DB-6487-459F-870E-B366F950A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65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9D5A-FFC6-4C6F-B4E2-3DF74A32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134B-1249-440E-9A5A-8157A9325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95BFE-6DED-4C4F-B167-97A3438A6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3D7A5-B85C-41AF-830E-DD9D3EB1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674-299A-49F8-BA79-3D2C301F7D5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AECAF-1E15-431B-88C3-02014ED1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25819-1401-42B4-9928-6C80B8E7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63DB-6487-459F-870E-B366F950A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00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03BC-340C-416D-A421-0F918AB8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1CE2B-3625-459B-9144-13A254695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19404-9F52-48C0-B311-197479789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DE556-1BB4-4D58-BD5C-80402D8D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43674-299A-49F8-BA79-3D2C301F7D5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D0CDE-E300-4C9A-A7D9-71A5A945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F887B-ECF9-4E19-87E5-506DA9F0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63DB-6487-459F-870E-B366F950A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54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3FBC9-1127-41B4-885D-C0F6B1AF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B1674-C952-4716-A590-DC40EF56D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AD25-FE10-48BA-80E9-7DC4210A8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43674-299A-49F8-BA79-3D2C301F7D5A}" type="datetimeFigureOut">
              <a:rPr lang="en-IN" smtClean="0"/>
              <a:t>07-01-2023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DDA4-15C4-49B9-B0AA-7013E4735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2D46A-1EE7-45D1-83D1-F245AC590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263DB-6487-459F-870E-B366F950A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0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llate 3">
            <a:extLst>
              <a:ext uri="{FF2B5EF4-FFF2-40B4-BE49-F238E27FC236}">
                <a16:creationId xmlns:a16="http://schemas.microsoft.com/office/drawing/2014/main" id="{7AAD3AA1-3FD8-49CD-80E3-A0614922EAF4}"/>
              </a:ext>
            </a:extLst>
          </p:cNvPr>
          <p:cNvSpPr/>
          <p:nvPr/>
        </p:nvSpPr>
        <p:spPr>
          <a:xfrm rot="5400000">
            <a:off x="5948516" y="3134032"/>
            <a:ext cx="294968" cy="589936"/>
          </a:xfrm>
          <a:prstGeom prst="flowChartCollat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EE8A9E-5C20-4529-8047-3DD0BDA53C52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>
            <a:off x="1563330" y="3429000"/>
            <a:ext cx="42377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EC3F74-E00C-44AF-A314-CA1BB0C4ED63}"/>
              </a:ext>
            </a:extLst>
          </p:cNvPr>
          <p:cNvCxnSpPr>
            <a:cxnSpLocks/>
            <a:stCxn id="4" idx="0"/>
            <a:endCxn id="11" idx="1"/>
          </p:cNvCxnSpPr>
          <p:nvPr/>
        </p:nvCxnSpPr>
        <p:spPr>
          <a:xfrm>
            <a:off x="6390968" y="3429000"/>
            <a:ext cx="4026309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00CBBA-53FD-4B03-9578-C69E7A3636B9}"/>
              </a:ext>
            </a:extLst>
          </p:cNvPr>
          <p:cNvSpPr/>
          <p:nvPr/>
        </p:nvSpPr>
        <p:spPr>
          <a:xfrm>
            <a:off x="973394" y="0"/>
            <a:ext cx="589936" cy="6857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3200" dirty="0"/>
              <a:t>Suction Header</a:t>
            </a:r>
            <a:endParaRPr lang="en-IN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61D286-FEDE-45C0-8125-D4A8C468A82E}"/>
              </a:ext>
            </a:extLst>
          </p:cNvPr>
          <p:cNvSpPr/>
          <p:nvPr/>
        </p:nvSpPr>
        <p:spPr>
          <a:xfrm>
            <a:off x="10417277" y="1"/>
            <a:ext cx="589936" cy="6857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sz="3200"/>
              <a:t>Discharge</a:t>
            </a:r>
            <a:r>
              <a:rPr lang="en-US" sz="3200" dirty="0"/>
              <a:t> Header</a:t>
            </a:r>
            <a:endParaRPr lang="en-IN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F498B8-AE04-4848-8E72-DC011EE79CE9}"/>
              </a:ext>
            </a:extLst>
          </p:cNvPr>
          <p:cNvCxnSpPr/>
          <p:nvPr/>
        </p:nvCxnSpPr>
        <p:spPr>
          <a:xfrm>
            <a:off x="1563330" y="3864077"/>
            <a:ext cx="423770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8D97CB-93E0-43D5-B8DF-8E6A1EC65472}"/>
              </a:ext>
            </a:extLst>
          </p:cNvPr>
          <p:cNvSpPr txBox="1"/>
          <p:nvPr/>
        </p:nvSpPr>
        <p:spPr>
          <a:xfrm>
            <a:off x="3276601" y="3967005"/>
            <a:ext cx="1782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 Length</a:t>
            </a:r>
          </a:p>
          <a:p>
            <a:r>
              <a:rPr lang="en-US" dirty="0"/>
              <a:t>No fittings</a:t>
            </a:r>
          </a:p>
          <a:p>
            <a:r>
              <a:rPr lang="en-US" dirty="0"/>
              <a:t>Line size is 4 inch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90480D-7FA3-4B89-9F69-B1CC2E1DF314}"/>
              </a:ext>
            </a:extLst>
          </p:cNvPr>
          <p:cNvCxnSpPr>
            <a:cxnSpLocks/>
          </p:cNvCxnSpPr>
          <p:nvPr/>
        </p:nvCxnSpPr>
        <p:spPr>
          <a:xfrm>
            <a:off x="6285271" y="3864077"/>
            <a:ext cx="413200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B9AD2E-7B24-468A-A460-99D843326FD2}"/>
              </a:ext>
            </a:extLst>
          </p:cNvPr>
          <p:cNvSpPr txBox="1"/>
          <p:nvPr/>
        </p:nvSpPr>
        <p:spPr>
          <a:xfrm>
            <a:off x="7998541" y="3967005"/>
            <a:ext cx="1782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 Length</a:t>
            </a:r>
          </a:p>
          <a:p>
            <a:r>
              <a:rPr lang="en-US" dirty="0"/>
              <a:t>No fittings</a:t>
            </a:r>
          </a:p>
          <a:p>
            <a:r>
              <a:rPr lang="en-US" dirty="0"/>
              <a:t>Line size is 4 inch</a:t>
            </a:r>
            <a:endParaRPr lang="en-IN" dirty="0"/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21A4B5-8859-4B8F-9ED0-2A8CC153D634}"/>
              </a:ext>
            </a:extLst>
          </p:cNvPr>
          <p:cNvSpPr txBox="1"/>
          <p:nvPr/>
        </p:nvSpPr>
        <p:spPr>
          <a:xfrm>
            <a:off x="1681316" y="457200"/>
            <a:ext cx="4414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Suction header</a:t>
            </a:r>
          </a:p>
          <a:p>
            <a:r>
              <a:rPr lang="en-US" dirty="0"/>
              <a:t>Pressure 300 </a:t>
            </a:r>
            <a:r>
              <a:rPr lang="en-US" dirty="0" err="1"/>
              <a:t>psig</a:t>
            </a:r>
            <a:r>
              <a:rPr lang="en-US" dirty="0"/>
              <a:t> = 21.7 bar</a:t>
            </a:r>
          </a:p>
          <a:p>
            <a:r>
              <a:rPr lang="en-US" dirty="0"/>
              <a:t>Temperature = 121.11 °C</a:t>
            </a:r>
            <a:endParaRPr lang="en-IN" dirty="0"/>
          </a:p>
          <a:p>
            <a:r>
              <a:rPr lang="en-IN" dirty="0"/>
              <a:t>Service water</a:t>
            </a:r>
          </a:p>
          <a:p>
            <a:r>
              <a:rPr lang="en-IN" dirty="0"/>
              <a:t>There is a service requirement of 113.40 m3/hr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492F80-47FC-49BA-A8B1-91752DD9116D}"/>
              </a:ext>
            </a:extLst>
          </p:cNvPr>
          <p:cNvSpPr txBox="1"/>
          <p:nvPr/>
        </p:nvSpPr>
        <p:spPr>
          <a:xfrm>
            <a:off x="7541342" y="5255342"/>
            <a:ext cx="303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Discharge header </a:t>
            </a:r>
          </a:p>
          <a:p>
            <a:r>
              <a:rPr lang="en-US" dirty="0"/>
              <a:t>Pressure 89.71 </a:t>
            </a:r>
            <a:r>
              <a:rPr lang="en-US" dirty="0" err="1"/>
              <a:t>psig</a:t>
            </a:r>
            <a:r>
              <a:rPr lang="en-US" dirty="0"/>
              <a:t> = 7.2 bar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2080F2-7563-4C7A-8915-121FCE0B7A38}"/>
              </a:ext>
            </a:extLst>
          </p:cNvPr>
          <p:cNvSpPr txBox="1"/>
          <p:nvPr/>
        </p:nvSpPr>
        <p:spPr>
          <a:xfrm>
            <a:off x="4771103" y="2472813"/>
            <a:ext cx="264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valve size = 4 inch</a:t>
            </a:r>
          </a:p>
          <a:p>
            <a:pPr algn="ctr"/>
            <a:r>
              <a:rPr lang="en-US" dirty="0" err="1"/>
              <a:t>Cv</a:t>
            </a:r>
            <a:r>
              <a:rPr lang="en-US" dirty="0"/>
              <a:t> =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74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 Desai</dc:creator>
  <cp:lastModifiedBy>Viraj Desai</cp:lastModifiedBy>
  <cp:revision>1</cp:revision>
  <dcterms:created xsi:type="dcterms:W3CDTF">2023-01-07T07:17:31Z</dcterms:created>
  <dcterms:modified xsi:type="dcterms:W3CDTF">2023-01-07T07:51:44Z</dcterms:modified>
</cp:coreProperties>
</file>