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DA11-C6BD-47A0-BA0E-628F2AED156B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B3AA5-A1DA-4AAD-AD40-E89C84052D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85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5005-7502-42AE-A05F-284F363F4CDE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59B92-8A7E-4EB3-9E13-90FA799860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2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1A9E-CB9D-4ED9-9626-4C84B2B8B097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0BFC-50DE-4F32-ABFC-5EC13D2D3E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39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545D-BB57-412A-AEAE-679DB75758DC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139-8B06-4646-B15A-17B31864543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23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04CE-5B31-4432-878B-3D01E7BA4B44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A7EF0-D394-4AE1-8F41-F25F3A4E971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7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EB357-DBFA-4BF1-8E8F-44845C9BB521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47AA-2B77-45D0-A9C2-75FBCEFCA11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7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4B29-BAFC-4916-961E-3576BEAC161C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9665-786D-47FF-9F8F-A0FDB55EBC3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73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3C19-C177-43FF-B8C3-ABC33FEDFE2C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A795-9948-41F4-A976-9FF112234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0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0CE51-9F74-4D23-A6D0-5E1232D354E5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D4C56-6B1C-41EE-975D-009A55F1BB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74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E786-6953-4233-9438-D32418632662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3434-E86E-4D2C-8193-28C5576477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16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B1A3F-11F6-425A-889E-8B9636F84CFC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5BE-994F-4366-AEC6-CA0CA7A44D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00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  <a:endParaRPr lang="nl-NL" altLang="nl-NL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  <a:endParaRPr lang="nl-NL" altLang="nl-N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A151ED-08F9-4952-A170-B92793D90E57}" type="datetimeFigureOut">
              <a:rPr lang="nl-NL"/>
              <a:pPr>
                <a:defRPr/>
              </a:pPr>
              <a:t>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F20B46-E165-4ED5-BCFA-1AB5C1A4D7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2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NL" smtClean="0"/>
              <a:t>Test met embedded excel en word document</a:t>
            </a:r>
            <a:endParaRPr lang="nl-NL" altLang="nl-NL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nl-NL" dirty="0" smtClean="0"/>
          </a:p>
        </p:txBody>
      </p:sp>
      <p:graphicFrame>
        <p:nvGraphicFramePr>
          <p:cNvPr id="20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29619"/>
              </p:ext>
            </p:extLst>
          </p:nvPr>
        </p:nvGraphicFramePr>
        <p:xfrm>
          <a:off x="611188" y="404813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showAsIcon="1" r:id="rId3" imgW="914400" imgH="714240" progId="Word.Document.8">
                  <p:embed/>
                </p:oleObj>
              </mc:Choice>
              <mc:Fallback>
                <p:oleObj name="Document" showAsIcon="1" r:id="rId3" imgW="914400" imgH="714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4"/>
          <p:cNvGraphicFramePr>
            <a:graphicFrameLocks noChangeAspect="1"/>
          </p:cNvGraphicFramePr>
          <p:nvPr/>
        </p:nvGraphicFramePr>
        <p:xfrm>
          <a:off x="7596188" y="333375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showAsIcon="1" r:id="rId6" imgW="914400" imgH="714240" progId="Excel.Sheet.8">
                  <p:embed/>
                </p:oleObj>
              </mc:Choice>
              <mc:Fallback>
                <p:oleObj name="Worksheet" showAsIcon="1" r:id="rId6" imgW="914400" imgH="71424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33375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Office Theme</vt:lpstr>
      <vt:lpstr>Microsoft Word 97 - 2003 Document</vt:lpstr>
      <vt:lpstr>Microsoft Excel 97-2003 Worksheet</vt:lpstr>
      <vt:lpstr>Test met embedded excel en word document</vt:lpstr>
    </vt:vector>
  </TitlesOfParts>
  <Company>Achmea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met embedded excel en word document</dc:title>
  <dc:creator>Spelde van, CMMA (Kees) - Ontw</dc:creator>
  <cp:lastModifiedBy>Spelde van, CMMA (Kees) - Ontw</cp:lastModifiedBy>
  <cp:revision>3</cp:revision>
  <dcterms:created xsi:type="dcterms:W3CDTF">2014-06-04T08:46:21Z</dcterms:created>
  <dcterms:modified xsi:type="dcterms:W3CDTF">2014-06-04T10:21:02Z</dcterms:modified>
</cp:coreProperties>
</file>