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0424D-31B2-49CD-996E-9AADBB43A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40DFE-8DB2-463F-94A9-53C23EC4BD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8A4CF-538F-4901-BDE3-E11107A37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1DBEC-DF9A-4258-9400-9E8846FC392A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306F1-5235-45BE-BC52-11772BC6E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2D973-71CF-4A6A-87B7-E459DD669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BC26-E41C-4F0A-BED1-EDB672010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48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5835F-F61F-4AE7-A60A-B90382608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B2DDE1-68CA-4330-A354-4AC52DBA6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60FCC-F544-40BD-B284-CD717D225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1DBEC-DF9A-4258-9400-9E8846FC392A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DAE14-D96B-4464-86E1-8C680D811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72197-26AA-4A65-90CA-022F724D3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BC26-E41C-4F0A-BED1-EDB672010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14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87D2EC-7781-49BA-BA1C-4A417A314D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3C0ECB-637F-4E49-8395-246768289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5E322-A565-4FCC-821B-C7984ADB4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1DBEC-DF9A-4258-9400-9E8846FC392A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672F0-4CF3-4AC7-AC9F-293E67F56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0EB2C-0105-4F80-9F69-B364E2333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BC26-E41C-4F0A-BED1-EDB672010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90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ADE53-45D1-4DB3-9665-F77DC2F60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12827-E37C-4620-B802-1EFF3AE33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684BC-F6AE-45F1-9254-AD271F231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1DBEC-DF9A-4258-9400-9E8846FC392A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46994-6157-412F-875F-CADE34EA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2444C-DACE-465D-ADA5-35C243E1C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BC26-E41C-4F0A-BED1-EDB672010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08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73F25-4A84-4CB3-9DA7-3C5C2FD72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3F41D-3186-42BC-8000-3B7DD5D88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7EAAC-3D96-4CE3-A16E-D0AEB87A8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1DBEC-DF9A-4258-9400-9E8846FC392A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B8084-205F-49F6-8FB7-37A177FC9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96BA2-716F-4FB9-8E62-F2CC3196C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BC26-E41C-4F0A-BED1-EDB672010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97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05D4C-5DCA-40EA-BFBC-31F084044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9E1DB-BB3F-44F0-8BE3-2DD617B31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07439B-1AC1-4B77-A5C5-0437537F6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66F6C-DAE1-4584-96F2-188AE0D04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1DBEC-DF9A-4258-9400-9E8846FC392A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CBD95-8134-4AED-91D6-30B235C99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000F8-68D9-445D-845D-2664D780B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BC26-E41C-4F0A-BED1-EDB672010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94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CD47C-ED5A-4750-B311-0B2A77994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93096-4505-44E1-AB64-4E3022BFD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16AF7-1FEA-479C-AAA6-0104382B4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ABFD91-8ACF-4242-B2A2-BA4CE4A2E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75980B-2FC8-47A3-96BC-6055F19D1C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997200-C7DF-4310-B60F-CEA11B50C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1DBEC-DF9A-4258-9400-9E8846FC392A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708503-2F75-406F-AFC7-4D8F60209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15DBF6-BFD5-46FF-8435-C3D48B11A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BC26-E41C-4F0A-BED1-EDB672010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32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F9E56-E6FE-4337-93BB-5C6CAC80B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B9DB9D-915F-4966-900B-9EDCBE92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1DBEC-DF9A-4258-9400-9E8846FC392A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0CE2F6-A1EE-4AFB-97CD-9F38800A5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7CDD9-24D2-4B25-951B-43E6D335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BC26-E41C-4F0A-BED1-EDB672010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14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5D4D09-2D81-4DD4-B384-47276680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1DBEC-DF9A-4258-9400-9E8846FC392A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C29831-32C8-4DDC-865D-855735974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979D3-4C7B-4A04-ABA8-48B5C4E0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BC26-E41C-4F0A-BED1-EDB672010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1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31AEC-0B08-42B7-BFCF-8E507EF7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7F0BB-5D9B-477E-AA85-FBAAB9E97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63D94-E14A-4159-BE90-D6422386A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84583-98A4-4886-84FF-141A24CA6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1DBEC-DF9A-4258-9400-9E8846FC392A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FA244-2C7F-4925-B061-3957C9DEC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7F11E-77CA-433D-8115-08687CE33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BC26-E41C-4F0A-BED1-EDB672010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49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5E13F-4E6C-48FA-A0A5-6EC7B87E8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BB4073-EF4D-42D1-B242-596942E6C2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47A0C-3C23-40FE-BC47-D16D6AB0C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E5CA3-A12A-423C-A5A3-F31F9CF45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1DBEC-DF9A-4258-9400-9E8846FC392A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B1761-464B-43F7-8FC8-BD9CEBC9D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99B92-08EA-4DBC-AC04-7178D29C5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BC26-E41C-4F0A-BED1-EDB672010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96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9BD520-BF85-43F5-B967-35B7E1165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B5EA9-9944-41A7-9839-152B3562A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EF428-4224-4F92-8A0B-C00CD1C532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1DBEC-DF9A-4258-9400-9E8846FC392A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FA538-C0FA-4FA7-AF67-364B80317D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2B7C4-1275-46EC-89CE-7BDFD922FD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3BC26-E41C-4F0A-BED1-EDB672010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85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85FE-DF04-495F-BDC4-3B97A2486D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A79DDA-16D8-49CA-99D9-C3750C307A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81BA4743-907C-46BA-AB11-B1D10B17B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143" y="576629"/>
            <a:ext cx="8085714" cy="5866667"/>
          </a:xfrm>
          <a:prstGeom prst="rect">
            <a:avLst/>
          </a:prstGeom>
        </p:spPr>
      </p:pic>
      <p:sp>
        <p:nvSpPr>
          <p:cNvPr id="35" name="Callout: Down Arrow 34">
            <a:extLst>
              <a:ext uri="{FF2B5EF4-FFF2-40B4-BE49-F238E27FC236}">
                <a16:creationId xmlns:a16="http://schemas.microsoft.com/office/drawing/2014/main" id="{C5246C67-8F7B-48E5-83E8-D0C2EC4B78A0}"/>
              </a:ext>
            </a:extLst>
          </p:cNvPr>
          <p:cNvSpPr/>
          <p:nvPr/>
        </p:nvSpPr>
        <p:spPr>
          <a:xfrm>
            <a:off x="5162104" y="576629"/>
            <a:ext cx="1367345" cy="1174982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Active </a:t>
            </a:r>
            <a:br>
              <a:rPr lang="nb-NO" dirty="0"/>
            </a:br>
            <a:r>
              <a:rPr lang="nb-NO" dirty="0"/>
              <a:t>Tie In Handle</a:t>
            </a:r>
            <a:endParaRPr lang="en-US" dirty="0"/>
          </a:p>
        </p:txBody>
      </p:sp>
      <p:sp>
        <p:nvSpPr>
          <p:cNvPr id="37" name="Callout: Down Arrow 36">
            <a:extLst>
              <a:ext uri="{FF2B5EF4-FFF2-40B4-BE49-F238E27FC236}">
                <a16:creationId xmlns:a16="http://schemas.microsoft.com/office/drawing/2014/main" id="{4D67E836-6194-487B-BF89-EE12AF3E2E67}"/>
              </a:ext>
            </a:extLst>
          </p:cNvPr>
          <p:cNvSpPr/>
          <p:nvPr/>
        </p:nvSpPr>
        <p:spPr>
          <a:xfrm>
            <a:off x="7854432" y="1352694"/>
            <a:ext cx="1402570" cy="1063848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Inactive</a:t>
            </a:r>
            <a:r>
              <a:rPr lang="nb-NO" dirty="0"/>
              <a:t> </a:t>
            </a:r>
            <a:r>
              <a:rPr lang="nb-NO" dirty="0" err="1"/>
              <a:t>Well</a:t>
            </a:r>
            <a:r>
              <a:rPr lang="nb-NO" dirty="0"/>
              <a:t> Target</a:t>
            </a:r>
            <a:endParaRPr lang="en-US" dirty="0"/>
          </a:p>
        </p:txBody>
      </p:sp>
      <p:sp>
        <p:nvSpPr>
          <p:cNvPr id="38" name="Callout: Up Arrow 37">
            <a:extLst>
              <a:ext uri="{FF2B5EF4-FFF2-40B4-BE49-F238E27FC236}">
                <a16:creationId xmlns:a16="http://schemas.microsoft.com/office/drawing/2014/main" id="{B1DB1756-2A64-457E-A328-9146DBA02CD8}"/>
              </a:ext>
            </a:extLst>
          </p:cNvPr>
          <p:cNvSpPr/>
          <p:nvPr/>
        </p:nvSpPr>
        <p:spPr>
          <a:xfrm>
            <a:off x="6430489" y="4723179"/>
            <a:ext cx="1615044" cy="167739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Active </a:t>
            </a:r>
            <a:r>
              <a:rPr lang="nb-NO" dirty="0" err="1"/>
              <a:t>Well</a:t>
            </a:r>
            <a:r>
              <a:rPr lang="nb-NO" dirty="0"/>
              <a:t> Target Handle</a:t>
            </a:r>
            <a:endParaRPr lang="en-US" dirty="0"/>
          </a:p>
        </p:txBody>
      </p:sp>
      <p:sp>
        <p:nvSpPr>
          <p:cNvPr id="39" name="Callout: Up Arrow 38">
            <a:extLst>
              <a:ext uri="{FF2B5EF4-FFF2-40B4-BE49-F238E27FC236}">
                <a16:creationId xmlns:a16="http://schemas.microsoft.com/office/drawing/2014/main" id="{45C7C7A4-30C7-4DAF-8FCF-8497ECC18B0B}"/>
              </a:ext>
            </a:extLst>
          </p:cNvPr>
          <p:cNvSpPr/>
          <p:nvPr/>
        </p:nvSpPr>
        <p:spPr>
          <a:xfrm>
            <a:off x="2482492" y="1777751"/>
            <a:ext cx="1402570" cy="1363035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Inactive</a:t>
            </a:r>
            <a:br>
              <a:rPr lang="nb-NO" dirty="0"/>
            </a:br>
            <a:r>
              <a:rPr lang="nb-NO" dirty="0"/>
              <a:t>Tie In Handle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555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17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Magne Sjaastad</dc:creator>
  <cp:lastModifiedBy>Magne Sjaastad</cp:lastModifiedBy>
  <cp:revision>1</cp:revision>
  <dcterms:created xsi:type="dcterms:W3CDTF">2021-08-14T14:13:34Z</dcterms:created>
  <dcterms:modified xsi:type="dcterms:W3CDTF">2021-08-14T15:22:17Z</dcterms:modified>
</cp:coreProperties>
</file>