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1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7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0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6C44-419A-4A98-99E4-6665D1459FCB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A3D5-261E-447A-B29F-876EA3566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59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Вводим вершины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2358614"/>
            <a:ext cx="8444495" cy="280782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23" y="1027906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выводит 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2299856"/>
            <a:ext cx="7901358" cy="27993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98" y="1418503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третье действие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9" y="2521527"/>
            <a:ext cx="8823332" cy="298334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78" y="1522412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4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Вводим вершины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6" y="2373745"/>
            <a:ext cx="8813053" cy="2579431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51" y="1172672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выводит 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26070"/>
            <a:ext cx="7895618" cy="319848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05" y="1178357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Запускаем программу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2" y="2890982"/>
            <a:ext cx="9476283" cy="818464"/>
          </a:xfrm>
        </p:spPr>
      </p:pic>
    </p:spTree>
    <p:extLst>
      <p:ext uri="{BB962C8B-B14F-4D97-AF65-F5344CB8AC3E}">
        <p14:creationId xmlns:p14="http://schemas.microsoft.com/office/powerpoint/2010/main" val="240256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появившемся меню выбираем нужное нам </a:t>
            </a:r>
            <a:r>
              <a:rPr lang="ru-RU" sz="3200" dirty="0" err="1" smtClean="0"/>
              <a:t>дейтвие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0909"/>
            <a:ext cx="10191889" cy="2157306"/>
          </a:xfrm>
        </p:spPr>
      </p:pic>
    </p:spTree>
    <p:extLst>
      <p:ext uri="{BB962C8B-B14F-4D97-AF65-F5344CB8AC3E}">
        <p14:creationId xmlns:p14="http://schemas.microsoft.com/office/powerpoint/2010/main" val="336786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Выбираем действие 1, поиск минимального расстояния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54" y="2373745"/>
            <a:ext cx="8199491" cy="2896981"/>
          </a:xfrm>
        </p:spPr>
      </p:pic>
    </p:spTree>
    <p:extLst>
      <p:ext uri="{BB962C8B-B14F-4D97-AF65-F5344CB8AC3E}">
        <p14:creationId xmlns:p14="http://schemas.microsoft.com/office/powerpoint/2010/main" val="21785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89635"/>
            <a:ext cx="10515600" cy="92796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Далее требуется ввести первую вершину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04" y="2133600"/>
            <a:ext cx="6961743" cy="21454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211" y="1008054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Вводим первую вершину, программа запрашивает вторую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6328"/>
            <a:ext cx="8928287" cy="253308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69" y="1690688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Вводим вторую вершину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873"/>
            <a:ext cx="8000091" cy="241156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042" y="1621703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3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выводит результат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6181"/>
            <a:ext cx="8278507" cy="286438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07" y="1690688"/>
            <a:ext cx="1724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Теперь  выберем действие 2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6" y="2364510"/>
            <a:ext cx="8961505" cy="2341816"/>
          </a:xfrm>
        </p:spPr>
      </p:pic>
    </p:spTree>
    <p:extLst>
      <p:ext uri="{BB962C8B-B14F-4D97-AF65-F5344CB8AC3E}">
        <p14:creationId xmlns:p14="http://schemas.microsoft.com/office/powerpoint/2010/main" val="2567856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Широкоэкранный</PresentationFormat>
  <Paragraphs>13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Запускаем программу</vt:lpstr>
      <vt:lpstr>В появившемся меню выбираем нужное нам дейтвие:</vt:lpstr>
      <vt:lpstr>Выбираем действие 1, поиск минимального расстояния</vt:lpstr>
      <vt:lpstr>Далее требуется ввести первую вершину</vt:lpstr>
      <vt:lpstr>Вводим первую вершину, программа запрашивает вторую</vt:lpstr>
      <vt:lpstr>Вводим вторую вершину</vt:lpstr>
      <vt:lpstr>Программа выводит результат</vt:lpstr>
      <vt:lpstr>Теперь  выберем действие 2</vt:lpstr>
      <vt:lpstr> Вводим вершины</vt:lpstr>
      <vt:lpstr>Программа выводит результат</vt:lpstr>
      <vt:lpstr>Выбираем третье действие</vt:lpstr>
      <vt:lpstr>Вводим вершины</vt:lpstr>
      <vt:lpstr>Программа выводит результат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DexpPC</dc:creator>
  <cp:lastModifiedBy>DexpPC</cp:lastModifiedBy>
  <cp:revision>3</cp:revision>
  <dcterms:created xsi:type="dcterms:W3CDTF">2017-05-19T17:27:04Z</dcterms:created>
  <dcterms:modified xsi:type="dcterms:W3CDTF">2017-05-19T17:56:39Z</dcterms:modified>
</cp:coreProperties>
</file>