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Tm_yEZCfzE?start=17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70713"/>
          </a:xfrm>
        </p:spPr>
        <p:txBody>
          <a:bodyPr/>
          <a:lstStyle/>
          <a:p>
            <a:pPr algn="ctr"/>
            <a:r>
              <a:rPr lang="de-DE" dirty="0" err="1" smtClean="0"/>
              <a:t>Minion</a:t>
            </a:r>
            <a:r>
              <a:rPr lang="de-DE" dirty="0" smtClean="0"/>
              <a:t>-</a:t>
            </a:r>
            <a:r>
              <a:rPr lang="de-DE" dirty="0" err="1" smtClean="0"/>
              <a:t>Loot</a:t>
            </a:r>
            <a:r>
              <a:rPr lang="de-DE" dirty="0" smtClean="0"/>
              <a:t>-System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Umsetzung einer </a:t>
            </a:r>
            <a:r>
              <a:rPr lang="de-DE" dirty="0" err="1" smtClean="0"/>
              <a:t>Overlord</a:t>
            </a:r>
            <a:r>
              <a:rPr lang="de-DE" dirty="0" smtClean="0"/>
              <a:t>-mechanik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3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 smtClean="0"/>
              <a:t>Die Vorlage</a:t>
            </a:r>
            <a:endParaRPr lang="en-GB" sz="2800" dirty="0"/>
          </a:p>
        </p:txBody>
      </p:sp>
      <p:pic>
        <p:nvPicPr>
          <p:cNvPr id="4" name="GTm_yEZCfz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08413" y="273367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 smtClean="0"/>
              <a:t>Bisher umgesetzt</a:t>
            </a:r>
            <a:endParaRPr lang="en-GB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Testumfeld</a:t>
            </a:r>
          </a:p>
          <a:p>
            <a:r>
              <a:rPr lang="de-DE" dirty="0" smtClean="0"/>
              <a:t>Verfolgerverhalten für </a:t>
            </a:r>
            <a:r>
              <a:rPr lang="de-DE" dirty="0" err="1" smtClean="0"/>
              <a:t>Minions</a:t>
            </a:r>
            <a:r>
              <a:rPr lang="de-DE" dirty="0" smtClean="0"/>
              <a:t> ohne </a:t>
            </a:r>
            <a:r>
              <a:rPr lang="de-DE" dirty="0"/>
              <a:t>B</a:t>
            </a:r>
            <a:r>
              <a:rPr lang="de-DE" dirty="0" smtClean="0"/>
              <a:t>efehl </a:t>
            </a:r>
          </a:p>
          <a:p>
            <a:r>
              <a:rPr lang="de-DE" dirty="0" smtClean="0"/>
              <a:t>Befehl zum laufen in Blickrichtung bei gedrückter Maustaste</a:t>
            </a:r>
          </a:p>
          <a:p>
            <a:r>
              <a:rPr lang="de-DE" dirty="0" smtClean="0"/>
              <a:t>Befehl zum sofortigen zurückkehren</a:t>
            </a:r>
          </a:p>
          <a:p>
            <a:r>
              <a:rPr lang="de-DE" dirty="0" err="1" smtClean="0"/>
              <a:t>Minions</a:t>
            </a:r>
            <a:r>
              <a:rPr lang="de-DE" dirty="0" smtClean="0"/>
              <a:t> </a:t>
            </a:r>
            <a:r>
              <a:rPr lang="de-DE" dirty="0" err="1" smtClean="0"/>
              <a:t>looten</a:t>
            </a:r>
            <a:r>
              <a:rPr lang="de-DE" dirty="0" smtClean="0"/>
              <a:t> bei Kollision mit Boxen</a:t>
            </a:r>
          </a:p>
          <a:p>
            <a:r>
              <a:rPr lang="de-DE" dirty="0" smtClean="0"/>
              <a:t>Spielergold wird erhöht, wenn ein </a:t>
            </a:r>
            <a:r>
              <a:rPr lang="de-DE" dirty="0" err="1" smtClean="0"/>
              <a:t>Minion</a:t>
            </a:r>
            <a:r>
              <a:rPr lang="de-DE" dirty="0" smtClean="0"/>
              <a:t> Gold zu ihm bringt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29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 smtClean="0"/>
              <a:t>Probleme</a:t>
            </a:r>
            <a:endParaRPr lang="en-GB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Minions</a:t>
            </a:r>
            <a:r>
              <a:rPr lang="de-DE" dirty="0" smtClean="0"/>
              <a:t> haben zunächst beim laufen Kollision ignoriert</a:t>
            </a:r>
          </a:p>
          <a:p>
            <a:r>
              <a:rPr lang="de-DE" dirty="0" smtClean="0"/>
              <a:t>Verschiedene Komplikationen bei der Abfrage und Übergabe der Blickrichtung des Spielers an die </a:t>
            </a:r>
            <a:r>
              <a:rPr lang="de-DE" dirty="0" err="1" smtClean="0"/>
              <a:t>Minions</a:t>
            </a:r>
            <a:r>
              <a:rPr lang="de-DE" dirty="0" smtClean="0"/>
              <a:t>, bzw. der Ausrichtung selbiger (z.B. globalen Wert übergeben)</a:t>
            </a:r>
          </a:p>
          <a:p>
            <a:r>
              <a:rPr lang="de-DE" dirty="0" smtClean="0"/>
              <a:t>Manchmal </a:t>
            </a:r>
            <a:r>
              <a:rPr lang="de-DE" dirty="0" err="1" smtClean="0"/>
              <a:t>looten</a:t>
            </a:r>
            <a:r>
              <a:rPr lang="de-DE" dirty="0" smtClean="0"/>
              <a:t> zwei </a:t>
            </a:r>
            <a:r>
              <a:rPr lang="de-DE" dirty="0" err="1" smtClean="0"/>
              <a:t>Minions</a:t>
            </a:r>
            <a:r>
              <a:rPr lang="de-DE" dirty="0" smtClean="0"/>
              <a:t> gleichzeitig die selbe Box, bevor sie verschwindet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97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 smtClean="0"/>
              <a:t>Was noch fehlt</a:t>
            </a:r>
            <a:endParaRPr lang="en-GB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Goldanzeige, die kurz angezeigt wird, wenn sich der wert verändert, statt Ausgabe per Tastendruck</a:t>
            </a:r>
          </a:p>
          <a:p>
            <a:r>
              <a:rPr lang="de-DE" dirty="0" smtClean="0"/>
              <a:t>Kommentierung des </a:t>
            </a:r>
            <a:r>
              <a:rPr lang="de-DE" dirty="0"/>
              <a:t>C</a:t>
            </a:r>
            <a:r>
              <a:rPr lang="de-DE" dirty="0" smtClean="0"/>
              <a:t>odes</a:t>
            </a:r>
          </a:p>
          <a:p>
            <a:r>
              <a:rPr lang="de-DE" dirty="0" smtClean="0"/>
              <a:t>Evtl. </a:t>
            </a:r>
            <a:r>
              <a:rPr lang="de-DE" dirty="0"/>
              <a:t>O</a:t>
            </a:r>
            <a:r>
              <a:rPr lang="de-DE" dirty="0" smtClean="0"/>
              <a:t>ptimierung des </a:t>
            </a:r>
            <a:r>
              <a:rPr lang="de-DE" dirty="0"/>
              <a:t>C</a:t>
            </a:r>
            <a:r>
              <a:rPr lang="de-DE" dirty="0" smtClean="0"/>
              <a:t>odes</a:t>
            </a:r>
            <a:endParaRPr lang="de-DE" dirty="0"/>
          </a:p>
          <a:p>
            <a:r>
              <a:rPr lang="de-DE" dirty="0" smtClean="0"/>
              <a:t>Behebung des ‚Bugs‘ das Boxen manchmal mehrfach </a:t>
            </a:r>
            <a:r>
              <a:rPr lang="de-DE" dirty="0" err="1" smtClean="0"/>
              <a:t>gelootet</a:t>
            </a:r>
            <a:r>
              <a:rPr lang="de-DE" dirty="0" smtClean="0"/>
              <a:t> werden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657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129</Words>
  <Application>Microsoft Office PowerPoint</Application>
  <PresentationFormat>Breitbild</PresentationFormat>
  <Paragraphs>19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Schaltkreis</vt:lpstr>
      <vt:lpstr>Minion-Loot-System</vt:lpstr>
      <vt:lpstr>Die Vorlage</vt:lpstr>
      <vt:lpstr>Bisher umgesetzt</vt:lpstr>
      <vt:lpstr>Probleme</vt:lpstr>
      <vt:lpstr>Was noch fehlt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Minion-Loot-System</dc:title>
  <dc:creator>BM</dc:creator>
  <cp:lastModifiedBy>BM</cp:lastModifiedBy>
  <cp:revision>4</cp:revision>
  <dcterms:created xsi:type="dcterms:W3CDTF">2018-03-08T10:01:48Z</dcterms:created>
  <dcterms:modified xsi:type="dcterms:W3CDTF">2018-03-08T10:38:15Z</dcterms:modified>
</cp:coreProperties>
</file>