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31"/>
  </p:handoutMasterIdLst>
  <p:sldIdLst>
    <p:sldId id="256" r:id="rId2"/>
    <p:sldId id="259" r:id="rId3"/>
    <p:sldId id="260" r:id="rId4"/>
    <p:sldId id="293" r:id="rId5"/>
    <p:sldId id="271" r:id="rId6"/>
    <p:sldId id="291" r:id="rId7"/>
    <p:sldId id="270" r:id="rId8"/>
    <p:sldId id="294" r:id="rId9"/>
    <p:sldId id="295" r:id="rId10"/>
    <p:sldId id="296" r:id="rId11"/>
    <p:sldId id="262" r:id="rId12"/>
    <p:sldId id="272" r:id="rId13"/>
    <p:sldId id="264" r:id="rId14"/>
    <p:sldId id="269" r:id="rId15"/>
    <p:sldId id="273" r:id="rId16"/>
    <p:sldId id="275" r:id="rId17"/>
    <p:sldId id="276" r:id="rId18"/>
    <p:sldId id="277" r:id="rId19"/>
    <p:sldId id="278" r:id="rId20"/>
    <p:sldId id="279" r:id="rId21"/>
    <p:sldId id="281" r:id="rId22"/>
    <p:sldId id="274" r:id="rId23"/>
    <p:sldId id="290" r:id="rId24"/>
    <p:sldId id="285" r:id="rId25"/>
    <p:sldId id="288" r:id="rId26"/>
    <p:sldId id="280" r:id="rId27"/>
    <p:sldId id="261" r:id="rId28"/>
    <p:sldId id="286" r:id="rId29"/>
    <p:sldId id="25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2" autoAdjust="0"/>
    <p:restoredTop sz="94692" autoAdjust="0"/>
  </p:normalViewPr>
  <p:slideViewPr>
    <p:cSldViewPr>
      <p:cViewPr>
        <p:scale>
          <a:sx n="75" d="100"/>
          <a:sy n="75" d="100"/>
        </p:scale>
        <p:origin x="-1522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49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CB711-9C12-4B13-9C7A-61DE322E86FC}" type="datetimeFigureOut">
              <a:rPr lang="sv-SE" smtClean="0"/>
              <a:t>2013-05-15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86F0E-EBE3-4D23-8FD1-0946D1A0F1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0676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C5ACF3F-8D59-47DC-851F-E1BB6DFB0347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>
                <a:alpha val="23000"/>
              </a:srgbClr>
            </a:gs>
            <a:gs pos="0">
              <a:srgbClr val="FFFFFF"/>
            </a:gs>
            <a:gs pos="79000">
              <a:schemeClr val="accent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C5ACF3F-8D59-47DC-851F-E1BB6DFB0347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ld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267200"/>
            <a:ext cx="7772400" cy="1371600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Computer Graphics   TSBK07</a:t>
            </a:r>
            <a:br>
              <a:rPr lang="en-US" dirty="0" smtClean="0"/>
            </a:br>
            <a:r>
              <a:rPr lang="en-US" sz="3600" dirty="0" smtClean="0"/>
              <a:t>Celestial Motion Simulator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All planets cast shadows in real time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Shadows are generated using </a:t>
            </a:r>
            <a:r>
              <a:rPr lang="en-US" dirty="0" err="1" smtClean="0"/>
              <a:t>raycasting</a:t>
            </a:r>
            <a:r>
              <a:rPr lang="en-US" dirty="0" smtClean="0"/>
              <a:t> calculated with </a:t>
            </a:r>
            <a:r>
              <a:rPr lang="en-US" dirty="0" err="1" smtClean="0"/>
              <a:t>Plücker</a:t>
            </a:r>
            <a:r>
              <a:rPr lang="en-US" dirty="0" smtClean="0"/>
              <a:t> coordinates.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7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Steg  1</a:t>
            </a:r>
          </a:p>
          <a:p>
            <a:pPr lvl="1"/>
            <a:r>
              <a:rPr lang="sv-SE" dirty="0" smtClean="0"/>
              <a:t>Intern kommunikation</a:t>
            </a:r>
          </a:p>
          <a:p>
            <a:pPr lvl="1"/>
            <a:r>
              <a:rPr lang="sv-SE" dirty="0" smtClean="0"/>
              <a:t>Sensorer</a:t>
            </a:r>
          </a:p>
          <a:p>
            <a:pPr lvl="1"/>
            <a:r>
              <a:rPr lang="sv-SE" dirty="0" smtClean="0"/>
              <a:t>Datorinterface</a:t>
            </a:r>
          </a:p>
          <a:p>
            <a:pPr lvl="1"/>
            <a:r>
              <a:rPr lang="sv-SE" dirty="0" smtClean="0"/>
              <a:t>Motorenhet</a:t>
            </a:r>
          </a:p>
          <a:p>
            <a:pPr lvl="1">
              <a:buNone/>
            </a:pPr>
            <a:endParaRPr lang="sv-SE" dirty="0" smtClean="0"/>
          </a:p>
          <a:p>
            <a:r>
              <a:rPr lang="sv-SE" dirty="0" smtClean="0"/>
              <a:t>Steg 2</a:t>
            </a:r>
          </a:p>
          <a:p>
            <a:pPr lvl="1"/>
            <a:r>
              <a:rPr lang="sv-SE" dirty="0" err="1" smtClean="0"/>
              <a:t>Bluetooth</a:t>
            </a:r>
            <a:endParaRPr lang="sv-SE" dirty="0" smtClean="0"/>
          </a:p>
          <a:p>
            <a:pPr lvl="1"/>
            <a:r>
              <a:rPr lang="sv-SE" dirty="0" smtClean="0"/>
              <a:t>Delar från steg 1 integreras i roboten		</a:t>
            </a:r>
          </a:p>
          <a:p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smtClean="0"/>
              <a:t>Steg 3</a:t>
            </a:r>
          </a:p>
          <a:p>
            <a:pPr lvl="1"/>
            <a:r>
              <a:rPr lang="sv-SE" dirty="0" smtClean="0"/>
              <a:t>Beslut</a:t>
            </a:r>
          </a:p>
          <a:p>
            <a:pPr lvl="1"/>
            <a:r>
              <a:rPr lang="sv-SE" dirty="0" smtClean="0"/>
              <a:t>Servoenhet</a:t>
            </a:r>
          </a:p>
          <a:p>
            <a:pPr lvl="1"/>
            <a:r>
              <a:rPr lang="sv-SE" dirty="0" err="1" smtClean="0"/>
              <a:t>PD-Reglering</a:t>
            </a:r>
            <a:endParaRPr lang="sv-SE" dirty="0" smtClean="0"/>
          </a:p>
          <a:p>
            <a:pPr lvl="1">
              <a:buNone/>
            </a:pPr>
            <a:endParaRPr lang="sv-SE" dirty="0" smtClean="0"/>
          </a:p>
          <a:p>
            <a:r>
              <a:rPr lang="sv-SE" dirty="0" smtClean="0"/>
              <a:t>Steg 4</a:t>
            </a:r>
          </a:p>
          <a:p>
            <a:pPr lvl="1"/>
            <a:r>
              <a:rPr lang="sv-SE" dirty="0" smtClean="0"/>
              <a:t>Test</a:t>
            </a:r>
          </a:p>
          <a:p>
            <a:pPr lvl="1"/>
            <a:r>
              <a:rPr lang="sv-SE" dirty="0" smtClean="0"/>
              <a:t>Gyro</a:t>
            </a:r>
          </a:p>
          <a:p>
            <a:pPr lvl="1"/>
            <a:r>
              <a:rPr lang="sv-SE" dirty="0" err="1" smtClean="0"/>
              <a:t>Kalibering</a:t>
            </a:r>
            <a:endParaRPr lang="sv-SE" dirty="0" smtClean="0"/>
          </a:p>
          <a:p>
            <a:pPr lvl="1"/>
            <a:r>
              <a:rPr lang="sv-SE" dirty="0" smtClean="0"/>
              <a:t>Design	</a:t>
            </a:r>
            <a:endParaRPr lang="en-US" dirty="0"/>
          </a:p>
        </p:txBody>
      </p:sp>
      <p:pic>
        <p:nvPicPr>
          <p:cNvPr id="4" name="Picture 3" descr="H:\My Documents\Johnny 5 bilder\Virkort Paint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286000"/>
            <a:ext cx="50292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Kommunikation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 </a:t>
            </a:r>
            <a:r>
              <a:rPr lang="en-US" dirty="0" err="1" smtClean="0"/>
              <a:t>kommunikation</a:t>
            </a:r>
            <a:endParaRPr lang="en-US" dirty="0" smtClean="0"/>
          </a:p>
          <a:p>
            <a:pPr lvl="1"/>
            <a:r>
              <a:rPr lang="en-US" dirty="0" smtClean="0"/>
              <a:t>I2c</a:t>
            </a:r>
          </a:p>
          <a:p>
            <a:pPr lvl="1"/>
            <a:r>
              <a:rPr lang="en-US" dirty="0" smtClean="0"/>
              <a:t>UART</a:t>
            </a:r>
          </a:p>
          <a:p>
            <a:pPr lvl="1"/>
            <a:r>
              <a:rPr lang="en-US" dirty="0" smtClean="0"/>
              <a:t>SPI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Extern </a:t>
            </a:r>
            <a:r>
              <a:rPr lang="en-US" dirty="0" err="1" smtClean="0"/>
              <a:t>kommunikation</a:t>
            </a:r>
            <a:endParaRPr lang="en-US" dirty="0" smtClean="0"/>
          </a:p>
          <a:p>
            <a:pPr lvl="1"/>
            <a:r>
              <a:rPr lang="en-US" dirty="0" smtClean="0"/>
              <a:t>Bluetooth</a:t>
            </a:r>
          </a:p>
        </p:txBody>
      </p:sp>
      <p:pic>
        <p:nvPicPr>
          <p:cNvPr id="4" name="Picture 3" descr="Kommmmmmm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1981200"/>
            <a:ext cx="374787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Sensorer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Avståndssensorer</a:t>
            </a:r>
            <a:endParaRPr lang="en-US" dirty="0" smtClean="0"/>
          </a:p>
          <a:p>
            <a:pPr lvl="1"/>
            <a:r>
              <a:rPr lang="en-US" dirty="0" err="1" smtClean="0"/>
              <a:t>Två</a:t>
            </a:r>
            <a:r>
              <a:rPr lang="en-US" dirty="0" smtClean="0"/>
              <a:t> per </a:t>
            </a:r>
            <a:r>
              <a:rPr lang="en-US" dirty="0" err="1" smtClean="0"/>
              <a:t>sida</a:t>
            </a:r>
            <a:r>
              <a:rPr lang="en-US" dirty="0" smtClean="0"/>
              <a:t> + en </a:t>
            </a:r>
            <a:r>
              <a:rPr lang="en-US" dirty="0" err="1" smtClean="0"/>
              <a:t>frontsensor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err="1" smtClean="0"/>
              <a:t>Reflexsensor</a:t>
            </a:r>
            <a:endParaRPr lang="en-US" dirty="0" smtClean="0"/>
          </a:p>
          <a:p>
            <a:pPr lvl="1"/>
            <a:r>
              <a:rPr lang="en-US" dirty="0" err="1" smtClean="0"/>
              <a:t>Använder</a:t>
            </a:r>
            <a:r>
              <a:rPr lang="en-US" dirty="0" smtClean="0"/>
              <a:t> </a:t>
            </a:r>
            <a:r>
              <a:rPr lang="en-US" dirty="0" err="1" smtClean="0"/>
              <a:t>ej</a:t>
            </a:r>
            <a:r>
              <a:rPr lang="en-US" dirty="0" smtClean="0"/>
              <a:t> </a:t>
            </a:r>
            <a:r>
              <a:rPr lang="en-US" dirty="0" err="1" smtClean="0"/>
              <a:t>hela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Gyro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Datorinterface</a:t>
            </a:r>
            <a:endParaRPr lang="en-US" dirty="0"/>
          </a:p>
        </p:txBody>
      </p:sp>
      <p:pic>
        <p:nvPicPr>
          <p:cNvPr id="6" name="Content Placeholder 5" descr="Johnny 5 interface v0.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75191"/>
            <a:ext cx="8229600" cy="46256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Datorinterface</a:t>
            </a:r>
            <a:endParaRPr lang="en-US" dirty="0"/>
          </a:p>
        </p:txBody>
      </p:sp>
      <p:pic>
        <p:nvPicPr>
          <p:cNvPr id="4" name="Content Placeholder 3" descr="Johnny 5 interface v0.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6905" y="1774825"/>
            <a:ext cx="8110189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Datorinterface</a:t>
            </a:r>
            <a:endParaRPr lang="en-US" dirty="0"/>
          </a:p>
        </p:txBody>
      </p:sp>
      <p:pic>
        <p:nvPicPr>
          <p:cNvPr id="4" name="Content Placeholder 3" descr="Johnny 5 interface v0.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09774"/>
            <a:ext cx="8229600" cy="45560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Datorinterface</a:t>
            </a:r>
            <a:endParaRPr lang="en-US" dirty="0"/>
          </a:p>
        </p:txBody>
      </p:sp>
      <p:pic>
        <p:nvPicPr>
          <p:cNvPr id="6" name="Content Placeholder 5" descr="Johnny 5 interface v1.1 med tex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70455"/>
            <a:ext cx="8229600" cy="42347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Motorer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servon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Motorer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servon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separata</a:t>
            </a:r>
            <a:r>
              <a:rPr lang="en-US" dirty="0" smtClean="0"/>
              <a:t> </a:t>
            </a:r>
            <a:r>
              <a:rPr lang="en-US" dirty="0" err="1" smtClean="0"/>
              <a:t>enheter</a:t>
            </a:r>
            <a:endParaRPr lang="en-US" dirty="0" smtClean="0"/>
          </a:p>
          <a:p>
            <a:r>
              <a:rPr lang="en-US" dirty="0" err="1" smtClean="0"/>
              <a:t>Två</a:t>
            </a:r>
            <a:r>
              <a:rPr lang="en-US" dirty="0" smtClean="0"/>
              <a:t> </a:t>
            </a:r>
            <a:r>
              <a:rPr lang="en-US" dirty="0" err="1" smtClean="0"/>
              <a:t>motorer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styrs</a:t>
            </a:r>
            <a:r>
              <a:rPr lang="en-US" dirty="0" smtClean="0"/>
              <a:t> med PWM</a:t>
            </a:r>
          </a:p>
          <a:p>
            <a:r>
              <a:rPr lang="en-US" dirty="0" err="1" smtClean="0"/>
              <a:t>Tolv</a:t>
            </a:r>
            <a:r>
              <a:rPr lang="en-US" dirty="0" smtClean="0"/>
              <a:t> </a:t>
            </a:r>
            <a:r>
              <a:rPr lang="en-US" dirty="0" err="1" smtClean="0"/>
              <a:t>servon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styrs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med PWM</a:t>
            </a:r>
          </a:p>
          <a:p>
            <a:r>
              <a:rPr lang="en-US" dirty="0" err="1" smtClean="0"/>
              <a:t>Mjuka</a:t>
            </a:r>
            <a:r>
              <a:rPr lang="en-US" dirty="0" smtClean="0"/>
              <a:t> </a:t>
            </a:r>
            <a:r>
              <a:rPr lang="en-US" dirty="0" err="1" smtClean="0"/>
              <a:t>rörelser</a:t>
            </a:r>
            <a:endParaRPr lang="en-US" dirty="0" smtClean="0"/>
          </a:p>
          <a:p>
            <a:r>
              <a:rPr lang="en-US" dirty="0" err="1" smtClean="0"/>
              <a:t>Autonom</a:t>
            </a:r>
            <a:r>
              <a:rPr lang="en-US" dirty="0" smtClean="0"/>
              <a:t> </a:t>
            </a:r>
            <a:r>
              <a:rPr lang="en-US" dirty="0" err="1" smtClean="0"/>
              <a:t>upplockning</a:t>
            </a:r>
            <a:endParaRPr lang="en-US" dirty="0" smtClean="0"/>
          </a:p>
        </p:txBody>
      </p:sp>
      <p:pic>
        <p:nvPicPr>
          <p:cNvPr id="4" name="Picture 3" descr="Bild 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2819400"/>
            <a:ext cx="35496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fully customizable interactive solar system</a:t>
            </a:r>
          </a:p>
          <a:p>
            <a:r>
              <a:rPr lang="en-US" dirty="0"/>
              <a:t>User friendly </a:t>
            </a:r>
            <a:r>
              <a:rPr lang="en-US" dirty="0" smtClean="0"/>
              <a:t>menus for planet creation, editing and placement</a:t>
            </a:r>
          </a:p>
          <a:p>
            <a:r>
              <a:rPr lang="en-US" dirty="0" smtClean="0"/>
              <a:t>Gravity model</a:t>
            </a:r>
            <a:endParaRPr lang="en-US" dirty="0"/>
          </a:p>
          <a:p>
            <a:r>
              <a:rPr lang="en-US" dirty="0" smtClean="0"/>
              <a:t>Collision detection</a:t>
            </a:r>
          </a:p>
          <a:p>
            <a:r>
              <a:rPr lang="en-US" dirty="0" smtClean="0"/>
              <a:t>Multi texturing</a:t>
            </a:r>
          </a:p>
          <a:p>
            <a:r>
              <a:rPr lang="en-US" dirty="0" smtClean="0"/>
              <a:t>Shadows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PD-</a:t>
            </a:r>
            <a:r>
              <a:rPr lang="en-US" dirty="0" err="1" smtClean="0"/>
              <a:t>reglering</a:t>
            </a:r>
            <a:endParaRPr lang="en-US" dirty="0"/>
          </a:p>
        </p:txBody>
      </p:sp>
      <p:pic>
        <p:nvPicPr>
          <p:cNvPr id="4" name="Content Placeholder 3" descr="Regulatorsystem-robot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37542"/>
            <a:ext cx="8229600" cy="350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PD-</a:t>
            </a:r>
            <a:r>
              <a:rPr lang="en-US" dirty="0" err="1" smtClean="0"/>
              <a:t>reglering</a:t>
            </a:r>
            <a:endParaRPr lang="en-US" dirty="0"/>
          </a:p>
        </p:txBody>
      </p:sp>
      <p:pic>
        <p:nvPicPr>
          <p:cNvPr id="4" name="Content Placeholder 3" descr="C:\Documents and Settings\johwa559\Desktop\Regulator2-robot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82540"/>
            <a:ext cx="8229600" cy="341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Beslutsfattande</a:t>
            </a:r>
            <a:r>
              <a:rPr lang="en-US" dirty="0" smtClean="0"/>
              <a:t>/</a:t>
            </a:r>
            <a:r>
              <a:rPr lang="en-US" dirty="0" err="1" smtClean="0"/>
              <a:t>Huvudloop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Ligger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sensorenheten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Timerstyrt</a:t>
            </a:r>
            <a:r>
              <a:rPr lang="en-US" dirty="0" smtClean="0"/>
              <a:t> (med </a:t>
            </a:r>
            <a:r>
              <a:rPr lang="en-US" dirty="0" err="1" smtClean="0"/>
              <a:t>avbrott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Beslutsfattande</a:t>
            </a:r>
            <a:endParaRPr lang="en-US" dirty="0" smtClean="0"/>
          </a:p>
          <a:p>
            <a:pPr lvl="2"/>
            <a:r>
              <a:rPr lang="en-US" dirty="0" smtClean="0"/>
              <a:t>Sampling</a:t>
            </a:r>
          </a:p>
          <a:p>
            <a:pPr lvl="2"/>
            <a:r>
              <a:rPr lang="en-US" dirty="0" smtClean="0"/>
              <a:t>PD-</a:t>
            </a:r>
            <a:r>
              <a:rPr lang="en-US" dirty="0" err="1" smtClean="0"/>
              <a:t>reglering</a:t>
            </a:r>
            <a:endParaRPr lang="en-US" dirty="0" smtClean="0"/>
          </a:p>
          <a:p>
            <a:pPr lvl="2"/>
            <a:r>
              <a:rPr lang="en-US" dirty="0" err="1" smtClean="0"/>
              <a:t>Kurvtagning</a:t>
            </a:r>
            <a:endParaRPr lang="en-US" dirty="0" smtClean="0"/>
          </a:p>
          <a:p>
            <a:pPr lvl="1"/>
            <a:r>
              <a:rPr lang="en-US" dirty="0" err="1" smtClean="0"/>
              <a:t>Tejpavläsning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Tejpavläsning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200 </a:t>
            </a:r>
            <a:r>
              <a:rPr lang="en-US" dirty="0" err="1" smtClean="0"/>
              <a:t>gånger</a:t>
            </a:r>
            <a:r>
              <a:rPr lang="en-US" dirty="0" smtClean="0"/>
              <a:t> per </a:t>
            </a:r>
            <a:r>
              <a:rPr lang="en-US" dirty="0" err="1" smtClean="0"/>
              <a:t>sekund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Problem: </a:t>
            </a:r>
            <a:r>
              <a:rPr lang="en-US" dirty="0" err="1" smtClean="0"/>
              <a:t>riktningsändring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tejpen</a:t>
            </a:r>
            <a:endParaRPr lang="en-US" dirty="0" smtClean="0"/>
          </a:p>
          <a:p>
            <a:r>
              <a:rPr lang="en-US" dirty="0" err="1" smtClean="0"/>
              <a:t>Lösning</a:t>
            </a:r>
            <a:r>
              <a:rPr lang="en-US" dirty="0" smtClean="0"/>
              <a:t>: </a:t>
            </a:r>
            <a:r>
              <a:rPr lang="en-US" dirty="0" err="1" smtClean="0"/>
              <a:t>Stäng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PD-</a:t>
            </a:r>
            <a:r>
              <a:rPr lang="en-US" dirty="0" err="1" smtClean="0"/>
              <a:t>regleringen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2" descr="C:\Documents and Settings\marsv106\My Documents\My Pictures\Tejp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5029200"/>
            <a:ext cx="347472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Kurvtagning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Minimera</a:t>
            </a:r>
            <a:r>
              <a:rPr lang="en-US" dirty="0" smtClean="0"/>
              <a:t> </a:t>
            </a:r>
            <a:r>
              <a:rPr lang="en-US" dirty="0" err="1" smtClean="0"/>
              <a:t>batteriberoendet</a:t>
            </a:r>
            <a:endParaRPr lang="en-US" dirty="0" smtClean="0"/>
          </a:p>
          <a:p>
            <a:r>
              <a:rPr lang="en-US" dirty="0" err="1" smtClean="0"/>
              <a:t>Mjuk</a:t>
            </a:r>
            <a:r>
              <a:rPr lang="en-US" dirty="0" smtClean="0"/>
              <a:t> </a:t>
            </a:r>
            <a:r>
              <a:rPr lang="en-US" dirty="0" err="1" smtClean="0"/>
              <a:t>kurvtagning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Problem: </a:t>
            </a:r>
            <a:r>
              <a:rPr lang="en-US" dirty="0" err="1" smtClean="0"/>
              <a:t>När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roboten</a:t>
            </a:r>
            <a:r>
              <a:rPr lang="en-US" dirty="0" smtClean="0"/>
              <a:t> </a:t>
            </a:r>
            <a:r>
              <a:rPr lang="en-US" dirty="0" err="1" smtClean="0"/>
              <a:t>ute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kurvan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Lösning</a:t>
            </a:r>
            <a:r>
              <a:rPr lang="en-US" dirty="0" smtClean="0"/>
              <a:t>: Keep it simple!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Nytt</a:t>
            </a:r>
            <a:r>
              <a:rPr lang="en-US" dirty="0" smtClean="0"/>
              <a:t> problem: </a:t>
            </a:r>
            <a:r>
              <a:rPr lang="en-US" dirty="0" err="1" smtClean="0"/>
              <a:t>Högt</a:t>
            </a:r>
            <a:r>
              <a:rPr lang="en-US" dirty="0" smtClean="0"/>
              <a:t> </a:t>
            </a:r>
            <a:r>
              <a:rPr lang="en-US" dirty="0" err="1" smtClean="0"/>
              <a:t>batteriberoende</a:t>
            </a:r>
            <a:endParaRPr lang="en-US" dirty="0" smtClean="0"/>
          </a:p>
          <a:p>
            <a:r>
              <a:rPr lang="en-US" dirty="0" err="1" smtClean="0"/>
              <a:t>Lösning</a:t>
            </a:r>
            <a:r>
              <a:rPr lang="en-US" dirty="0" smtClean="0"/>
              <a:t>: Gyro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“Fail-safe”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Lösning</a:t>
            </a:r>
            <a:r>
              <a:rPr lang="en-US" dirty="0" smtClean="0"/>
              <a:t>: </a:t>
            </a:r>
            <a:r>
              <a:rPr lang="en-US" dirty="0" err="1" smtClean="0"/>
              <a:t>Åk</a:t>
            </a:r>
            <a:r>
              <a:rPr lang="en-US" dirty="0" smtClean="0"/>
              <a:t> till mitten.</a:t>
            </a:r>
          </a:p>
        </p:txBody>
      </p:sp>
      <p:pic>
        <p:nvPicPr>
          <p:cNvPr id="5" name="Picture 2" descr="B:\Grupp7\Dokument och bilder\PÖWERPÖJNT\Kurvfail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76400"/>
            <a:ext cx="5879044" cy="4017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Lampor</a:t>
            </a:r>
            <a:endParaRPr lang="en-US" dirty="0" smtClean="0"/>
          </a:p>
          <a:p>
            <a:pPr lvl="1"/>
            <a:r>
              <a:rPr lang="en-US" dirty="0" err="1" smtClean="0"/>
              <a:t>Visar</a:t>
            </a:r>
            <a:r>
              <a:rPr lang="en-US" dirty="0" smtClean="0"/>
              <a:t> </a:t>
            </a:r>
            <a:r>
              <a:rPr lang="en-US" dirty="0" err="1" smtClean="0"/>
              <a:t>vägval</a:t>
            </a:r>
            <a:endParaRPr lang="en-US" dirty="0"/>
          </a:p>
        </p:txBody>
      </p:sp>
      <p:pic>
        <p:nvPicPr>
          <p:cNvPr id="5" name="Picture 4" descr="Lampa alla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200400"/>
            <a:ext cx="7867650" cy="2676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Varför</a:t>
            </a:r>
            <a:r>
              <a:rPr lang="en-US" dirty="0" smtClean="0"/>
              <a:t> “</a:t>
            </a:r>
            <a:r>
              <a:rPr lang="en-US" dirty="0" err="1" smtClean="0"/>
              <a:t>Bulan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Autonom</a:t>
            </a:r>
            <a:r>
              <a:rPr lang="en-US" dirty="0" smtClean="0"/>
              <a:t> </a:t>
            </a:r>
            <a:r>
              <a:rPr lang="en-US" dirty="0" err="1" smtClean="0"/>
              <a:t>upplockning</a:t>
            </a:r>
            <a:endParaRPr lang="en-US" dirty="0" smtClean="0"/>
          </a:p>
          <a:p>
            <a:r>
              <a:rPr lang="en-US" dirty="0" err="1" smtClean="0"/>
              <a:t>Snyggt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tydligt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Fail-safe</a:t>
            </a:r>
          </a:p>
          <a:p>
            <a:r>
              <a:rPr lang="en-US" dirty="0" err="1" smtClean="0"/>
              <a:t>Vacker</a:t>
            </a:r>
            <a:r>
              <a:rPr lang="en-US" dirty="0" smtClean="0"/>
              <a:t> design</a:t>
            </a:r>
          </a:p>
          <a:p>
            <a:r>
              <a:rPr lang="en-US" dirty="0" smtClean="0"/>
              <a:t>Kan </a:t>
            </a:r>
            <a:r>
              <a:rPr lang="en-US" dirty="0" err="1" smtClean="0"/>
              <a:t>dansa</a:t>
            </a:r>
            <a:r>
              <a:rPr lang="en-US" dirty="0" smtClean="0"/>
              <a:t> </a:t>
            </a:r>
            <a:r>
              <a:rPr lang="en-US" dirty="0" err="1" smtClean="0"/>
              <a:t>segerdans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Vad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vi </a:t>
            </a:r>
            <a:r>
              <a:rPr lang="en-US" dirty="0" err="1" smtClean="0"/>
              <a:t>lärt</a:t>
            </a:r>
            <a:r>
              <a:rPr lang="en-US" dirty="0" smtClean="0"/>
              <a:t> </a:t>
            </a:r>
            <a:r>
              <a:rPr lang="en-US" dirty="0" err="1" smtClean="0"/>
              <a:t>oss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lönar</a:t>
            </a:r>
            <a:r>
              <a:rPr lang="en-US" dirty="0" smtClean="0"/>
              <a:t> sig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planera</a:t>
            </a:r>
            <a:endParaRPr lang="en-US" dirty="0" smtClean="0"/>
          </a:p>
          <a:p>
            <a:r>
              <a:rPr lang="en-US" dirty="0" err="1" smtClean="0"/>
              <a:t>Planera</a:t>
            </a:r>
            <a:r>
              <a:rPr lang="en-US" dirty="0" smtClean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flaskhalsar</a:t>
            </a:r>
            <a:r>
              <a:rPr lang="en-US" dirty="0" smtClean="0"/>
              <a:t> </a:t>
            </a:r>
            <a:r>
              <a:rPr lang="en-US" dirty="0" err="1" smtClean="0"/>
              <a:t>undviks</a:t>
            </a:r>
            <a:endParaRPr lang="en-US" dirty="0" smtClean="0"/>
          </a:p>
          <a:p>
            <a:r>
              <a:rPr lang="en-US" dirty="0" err="1" smtClean="0"/>
              <a:t>Jobba</a:t>
            </a:r>
            <a:r>
              <a:rPr lang="en-US" dirty="0" smtClean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parallellt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går</a:t>
            </a:r>
            <a:r>
              <a:rPr lang="en-US" dirty="0" smtClean="0"/>
              <a:t> I </a:t>
            </a:r>
            <a:r>
              <a:rPr lang="en-US" dirty="0" err="1" smtClean="0"/>
              <a:t>början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Lagom</a:t>
            </a:r>
            <a:r>
              <a:rPr lang="en-US" dirty="0" smtClean="0"/>
              <a:t> </a:t>
            </a:r>
            <a:r>
              <a:rPr lang="en-US" dirty="0" err="1" smtClean="0"/>
              <a:t>långa</a:t>
            </a:r>
            <a:r>
              <a:rPr lang="en-US" dirty="0" smtClean="0"/>
              <a:t> </a:t>
            </a:r>
            <a:r>
              <a:rPr lang="en-US" dirty="0" err="1" smtClean="0"/>
              <a:t>arbetspass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Vira</a:t>
            </a:r>
            <a:r>
              <a:rPr lang="en-US" dirty="0" smtClean="0"/>
              <a:t> </a:t>
            </a:r>
            <a:r>
              <a:rPr lang="en-US" dirty="0" err="1" smtClean="0"/>
              <a:t>ordentligt</a:t>
            </a:r>
            <a:endParaRPr lang="en-US" dirty="0" smtClean="0"/>
          </a:p>
          <a:p>
            <a:r>
              <a:rPr lang="en-US" dirty="0" err="1" smtClean="0"/>
              <a:t>Skriv</a:t>
            </a:r>
            <a:r>
              <a:rPr lang="en-US" dirty="0" smtClean="0"/>
              <a:t> </a:t>
            </a:r>
            <a:r>
              <a:rPr lang="en-US" dirty="0" err="1" smtClean="0"/>
              <a:t>ordentlig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endParaRPr lang="en-US" dirty="0" smtClean="0"/>
          </a:p>
          <a:p>
            <a:r>
              <a:rPr lang="en-US" dirty="0" err="1" smtClean="0"/>
              <a:t>Inse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idéer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behöva</a:t>
            </a:r>
            <a:r>
              <a:rPr lang="en-US" dirty="0" smtClean="0"/>
              <a:t> </a:t>
            </a:r>
            <a:r>
              <a:rPr lang="en-US" dirty="0" err="1" smtClean="0"/>
              <a:t>ändras</a:t>
            </a:r>
            <a:r>
              <a:rPr lang="en-US" dirty="0" smtClean="0"/>
              <a:t> </a:t>
            </a:r>
            <a:r>
              <a:rPr lang="en-US" dirty="0" err="1" smtClean="0"/>
              <a:t>även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verkar</a:t>
            </a:r>
            <a:r>
              <a:rPr lang="en-US" dirty="0" smtClean="0"/>
              <a:t> bra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Bild 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276600" y="5486400"/>
            <a:ext cx="2438400" cy="835025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Frågor</a:t>
            </a:r>
            <a:r>
              <a:rPr lang="en-US" dirty="0" smtClean="0"/>
              <a:t>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was CMS created?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/>
          </a:bodyPr>
          <a:lstStyle/>
          <a:p>
            <a:r>
              <a:rPr lang="en-US" dirty="0" smtClean="0"/>
              <a:t>C++ in Visual Studio</a:t>
            </a:r>
          </a:p>
          <a:p>
            <a:r>
              <a:rPr lang="en-US" dirty="0" err="1"/>
              <a:t>GLeW</a:t>
            </a:r>
            <a:endParaRPr lang="en-US" dirty="0"/>
          </a:p>
          <a:p>
            <a:r>
              <a:rPr lang="en-US" dirty="0"/>
              <a:t>OpenGL </a:t>
            </a:r>
            <a:r>
              <a:rPr lang="en-US" dirty="0" smtClean="0"/>
              <a:t>4</a:t>
            </a:r>
          </a:p>
          <a:p>
            <a:r>
              <a:rPr lang="en-US" dirty="0" err="1" smtClean="0"/>
              <a:t>OpenCV</a:t>
            </a:r>
            <a:r>
              <a:rPr lang="en-US" dirty="0" smtClean="0"/>
              <a:t> 2.4</a:t>
            </a:r>
          </a:p>
          <a:p>
            <a:pPr lvl="1"/>
            <a:r>
              <a:rPr lang="en-US" dirty="0"/>
              <a:t>A lot of experience from previous courses</a:t>
            </a:r>
          </a:p>
          <a:p>
            <a:pPr lvl="1"/>
            <a:r>
              <a:rPr lang="en-US" dirty="0" smtClean="0"/>
              <a:t>Good </a:t>
            </a:r>
            <a:r>
              <a:rPr lang="en-US" dirty="0"/>
              <a:t>Matrix </a:t>
            </a:r>
            <a:r>
              <a:rPr lang="en-US" dirty="0" smtClean="0"/>
              <a:t>Library</a:t>
            </a:r>
            <a:endParaRPr lang="en-US" dirty="0"/>
          </a:p>
          <a:p>
            <a:r>
              <a:rPr lang="en-US" dirty="0" smtClean="0"/>
              <a:t>SFML 2.0</a:t>
            </a:r>
          </a:p>
          <a:p>
            <a:pPr lvl="1"/>
            <a:r>
              <a:rPr lang="en-US" dirty="0"/>
              <a:t>Window management</a:t>
            </a:r>
          </a:p>
          <a:p>
            <a:pPr lvl="1"/>
            <a:r>
              <a:rPr lang="en-US" dirty="0"/>
              <a:t>Event managing (Keyboard, Mouse</a:t>
            </a:r>
            <a:r>
              <a:rPr lang="en-US" dirty="0" smtClean="0"/>
              <a:t>)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single class</a:t>
            </a:r>
            <a:endParaRPr lang="en-US" dirty="0"/>
          </a:p>
          <a:p>
            <a:pPr lvl="1"/>
            <a:r>
              <a:rPr lang="sv-SE" dirty="0" err="1" smtClean="0"/>
              <a:t>Items</a:t>
            </a:r>
            <a:r>
              <a:rPr lang="sv-SE" dirty="0" smtClean="0"/>
              <a:t> – </a:t>
            </a:r>
            <a:r>
              <a:rPr lang="sv-SE" dirty="0" err="1" smtClean="0"/>
              <a:t>Affected</a:t>
            </a:r>
            <a:r>
              <a:rPr lang="sv-SE" dirty="0" smtClean="0"/>
              <a:t> by </a:t>
            </a:r>
            <a:r>
              <a:rPr lang="sv-SE" dirty="0" err="1" smtClean="0"/>
              <a:t>gravity</a:t>
            </a:r>
            <a:endParaRPr lang="sv-SE" dirty="0" smtClean="0"/>
          </a:p>
          <a:p>
            <a:pPr lvl="1"/>
            <a:r>
              <a:rPr lang="sv-SE" dirty="0" smtClean="0"/>
              <a:t>Planets – </a:t>
            </a:r>
            <a:r>
              <a:rPr lang="sv-SE" dirty="0" err="1" smtClean="0"/>
              <a:t>Locked</a:t>
            </a:r>
            <a:r>
              <a:rPr lang="sv-SE" dirty="0" smtClean="0"/>
              <a:t> in </a:t>
            </a:r>
            <a:r>
              <a:rPr lang="sv-SE" dirty="0" err="1" smtClean="0"/>
              <a:t>orbit</a:t>
            </a:r>
            <a:endParaRPr lang="sv-SE" dirty="0"/>
          </a:p>
          <a:p>
            <a:r>
              <a:rPr lang="en-US" dirty="0" smtClean="0"/>
              <a:t>Stored in different lists</a:t>
            </a:r>
          </a:p>
          <a:p>
            <a:r>
              <a:rPr lang="en-US" dirty="0"/>
              <a:t>Each planet has a list with all </a:t>
            </a:r>
            <a:r>
              <a:rPr lang="en-US" dirty="0" smtClean="0"/>
              <a:t>satellites (planets) </a:t>
            </a:r>
            <a:r>
              <a:rPr lang="en-US" dirty="0"/>
              <a:t>locked in orbit around it.</a:t>
            </a:r>
          </a:p>
          <a:p>
            <a:pPr lvl="1"/>
            <a:r>
              <a:rPr lang="sv-SE" dirty="0" err="1"/>
              <a:t>Allows</a:t>
            </a:r>
            <a:r>
              <a:rPr lang="sv-SE" dirty="0"/>
              <a:t> for an </a:t>
            </a:r>
            <a:r>
              <a:rPr lang="sv-SE" dirty="0" err="1"/>
              <a:t>arbitrary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satellites</a:t>
            </a:r>
            <a:r>
              <a:rPr lang="sv-SE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9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Gravity according to Newton’s laws</a:t>
            </a:r>
          </a:p>
          <a:p>
            <a:pPr lvl="1"/>
            <a:r>
              <a:rPr lang="sv-SE" dirty="0" err="1" smtClean="0"/>
              <a:t>Sum</a:t>
            </a:r>
            <a:r>
              <a:rPr lang="sv-SE" dirty="0" smtClean="0"/>
              <a:t> acceleration </a:t>
            </a:r>
            <a:r>
              <a:rPr lang="sv-SE" dirty="0" err="1" smtClean="0"/>
              <a:t>contributions</a:t>
            </a:r>
            <a:r>
              <a:rPr lang="sv-SE" dirty="0" smtClean="0"/>
              <a:t> from all planets</a:t>
            </a:r>
          </a:p>
          <a:p>
            <a:pPr lvl="1"/>
            <a:r>
              <a:rPr lang="sv-SE" dirty="0" smtClean="0"/>
              <a:t>Proportional </a:t>
            </a:r>
            <a:r>
              <a:rPr lang="sv-SE" dirty="0" err="1" smtClean="0"/>
              <a:t>to</a:t>
            </a:r>
            <a:r>
              <a:rPr lang="sv-SE" dirty="0" smtClean="0"/>
              <a:t> planet </a:t>
            </a:r>
            <a:r>
              <a:rPr lang="sv-SE" dirty="0" err="1" smtClean="0"/>
              <a:t>mass</a:t>
            </a:r>
            <a:endParaRPr lang="sv-SE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toggled to affect the Camera</a:t>
            </a:r>
            <a:endParaRPr lang="en-US" dirty="0"/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Friction free spherical collision</a:t>
            </a:r>
          </a:p>
          <a:p>
            <a:pPr lvl="1"/>
            <a:r>
              <a:rPr lang="sv-SE" dirty="0" err="1"/>
              <a:t>Highly</a:t>
            </a:r>
            <a:r>
              <a:rPr lang="sv-SE" dirty="0"/>
              <a:t> </a:t>
            </a:r>
            <a:r>
              <a:rPr lang="sv-SE" dirty="0" err="1"/>
              <a:t>un-optimized</a:t>
            </a:r>
            <a:endParaRPr lang="sv-SE" dirty="0"/>
          </a:p>
          <a:p>
            <a:pPr lvl="1"/>
            <a:r>
              <a:rPr lang="sv-SE" dirty="0"/>
              <a:t>Check all </a:t>
            </a:r>
            <a:r>
              <a:rPr lang="sv-SE" dirty="0" err="1"/>
              <a:t>items</a:t>
            </a:r>
            <a:r>
              <a:rPr lang="sv-SE" dirty="0"/>
              <a:t> </a:t>
            </a:r>
            <a:r>
              <a:rPr lang="sv-SE" dirty="0" err="1"/>
              <a:t>against</a:t>
            </a:r>
            <a:r>
              <a:rPr lang="sv-SE" dirty="0"/>
              <a:t> all planets and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 smtClean="0"/>
              <a:t>items</a:t>
            </a:r>
            <a:endParaRPr lang="sv-SE" dirty="0" smtClean="0"/>
          </a:p>
          <a:p>
            <a:pPr lvl="1"/>
            <a:r>
              <a:rPr lang="sv-SE" dirty="0" smtClean="0"/>
              <a:t>Still </a:t>
            </a:r>
            <a:r>
              <a:rPr lang="sv-SE" dirty="0" err="1" smtClean="0"/>
              <a:t>able</a:t>
            </a:r>
            <a:r>
              <a:rPr lang="sv-SE" dirty="0" smtClean="0"/>
              <a:t> </a:t>
            </a:r>
            <a:r>
              <a:rPr lang="sv-SE" dirty="0" err="1" smtClean="0"/>
              <a:t>handle</a:t>
            </a:r>
            <a:r>
              <a:rPr lang="sv-SE" dirty="0" smtClean="0"/>
              <a:t> </a:t>
            </a:r>
            <a:r>
              <a:rPr lang="sv-SE" dirty="0" err="1" smtClean="0"/>
              <a:t>up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100 </a:t>
            </a:r>
            <a:r>
              <a:rPr lang="sv-SE" dirty="0" err="1" smtClean="0"/>
              <a:t>items</a:t>
            </a:r>
            <a:endParaRPr lang="sv-SE" dirty="0"/>
          </a:p>
          <a:p>
            <a:pPr lvl="1"/>
            <a:endParaRPr lang="sv-SE" dirty="0"/>
          </a:p>
          <a:p>
            <a:r>
              <a:rPr lang="en-US" dirty="0"/>
              <a:t>Friction free spherical collision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9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user friendly console menus</a:t>
            </a:r>
          </a:p>
          <a:p>
            <a:r>
              <a:rPr lang="en-US" dirty="0" smtClean="0"/>
              <a:t>Planet </a:t>
            </a:r>
            <a:r>
              <a:rPr lang="en-US" dirty="0"/>
              <a:t>creation</a:t>
            </a:r>
          </a:p>
          <a:p>
            <a:pPr lvl="1"/>
            <a:r>
              <a:rPr lang="sv-SE" dirty="0" smtClean="0"/>
              <a:t>Pick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own</a:t>
            </a:r>
            <a:r>
              <a:rPr lang="sv-SE" dirty="0" smtClean="0"/>
              <a:t> </a:t>
            </a:r>
            <a:r>
              <a:rPr lang="sv-SE" dirty="0" err="1" smtClean="0"/>
              <a:t>textures</a:t>
            </a:r>
            <a:endParaRPr lang="sv-SE" dirty="0" smtClean="0"/>
          </a:p>
          <a:p>
            <a:pPr lvl="1"/>
            <a:r>
              <a:rPr lang="sv-SE" dirty="0" smtClean="0"/>
              <a:t>Pick normal </a:t>
            </a:r>
            <a:r>
              <a:rPr lang="sv-SE" dirty="0" err="1" smtClean="0"/>
              <a:t>maps</a:t>
            </a:r>
            <a:endParaRPr lang="sv-SE" dirty="0" smtClean="0"/>
          </a:p>
          <a:p>
            <a:pPr lvl="1"/>
            <a:r>
              <a:rPr lang="sv-SE" dirty="0" smtClean="0"/>
              <a:t>Set </a:t>
            </a:r>
            <a:r>
              <a:rPr lang="sv-SE" dirty="0" err="1" smtClean="0"/>
              <a:t>shading</a:t>
            </a:r>
            <a:r>
              <a:rPr lang="sv-SE" dirty="0" smtClean="0"/>
              <a:t> parameters</a:t>
            </a:r>
          </a:p>
          <a:p>
            <a:pPr lvl="1"/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satellite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existing planet</a:t>
            </a:r>
            <a:endParaRPr lang="en-US" dirty="0" smtClean="0"/>
          </a:p>
          <a:p>
            <a:r>
              <a:rPr lang="en-US" dirty="0"/>
              <a:t>Planet presets</a:t>
            </a:r>
          </a:p>
          <a:p>
            <a:pPr lvl="1"/>
            <a:r>
              <a:rPr lang="sv-SE" dirty="0" smtClean="0"/>
              <a:t>The </a:t>
            </a:r>
            <a:r>
              <a:rPr lang="sv-SE" dirty="0" err="1" smtClean="0"/>
              <a:t>whole</a:t>
            </a:r>
            <a:r>
              <a:rPr lang="sv-SE" dirty="0" smtClean="0"/>
              <a:t> solar system</a:t>
            </a:r>
            <a:endParaRPr lang="sv-SE" dirty="0"/>
          </a:p>
          <a:p>
            <a:pPr marL="118872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Sphere Generator</a:t>
            </a:r>
          </a:p>
          <a:p>
            <a:pPr lvl="1"/>
            <a:r>
              <a:rPr lang="en-US" dirty="0" smtClean="0"/>
              <a:t>Generates spheres with texture of arbitrary size</a:t>
            </a:r>
          </a:p>
          <a:p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Obj</a:t>
            </a:r>
            <a:r>
              <a:rPr lang="en-US" dirty="0" smtClean="0"/>
              <a:t>-Loader</a:t>
            </a:r>
          </a:p>
          <a:p>
            <a:pPr lvl="1"/>
            <a:r>
              <a:rPr lang="en-US" dirty="0" smtClean="0"/>
              <a:t>Loads .</a:t>
            </a:r>
            <a:r>
              <a:rPr lang="en-US" dirty="0" err="1" smtClean="0"/>
              <a:t>obj</a:t>
            </a:r>
            <a:r>
              <a:rPr lang="en-US" dirty="0" smtClean="0"/>
              <a:t> files as long as they are stored according to </a:t>
            </a:r>
            <a:r>
              <a:rPr lang="en-US" dirty="0" err="1" smtClean="0"/>
              <a:t>openGL</a:t>
            </a:r>
            <a:r>
              <a:rPr lang="en-US" dirty="0" smtClean="0"/>
              <a:t> desires. </a:t>
            </a: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66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Texture blending</a:t>
            </a:r>
          </a:p>
          <a:p>
            <a:pPr lvl="1"/>
            <a:r>
              <a:rPr lang="en-US" dirty="0" smtClean="0"/>
              <a:t>Day texture</a:t>
            </a:r>
          </a:p>
          <a:p>
            <a:pPr lvl="1"/>
            <a:r>
              <a:rPr lang="en-US" dirty="0" smtClean="0"/>
              <a:t>Night texture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Texture for structure</a:t>
            </a:r>
          </a:p>
          <a:p>
            <a:pPr lvl="1"/>
            <a:r>
              <a:rPr lang="en-US" dirty="0" smtClean="0"/>
              <a:t>Normal map</a:t>
            </a:r>
          </a:p>
          <a:p>
            <a:pPr lvl="1"/>
            <a:r>
              <a:rPr lang="en-US" dirty="0" err="1" smtClean="0"/>
              <a:t>Specularity</a:t>
            </a:r>
            <a:r>
              <a:rPr lang="en-US" dirty="0" smtClean="0"/>
              <a:t> map</a:t>
            </a:r>
          </a:p>
          <a:p>
            <a:endParaRPr lang="en-US" dirty="0"/>
          </a:p>
          <a:p>
            <a:r>
              <a:rPr lang="en-US" dirty="0" smtClean="0"/>
              <a:t>For both planes and spheres!</a:t>
            </a:r>
          </a:p>
        </p:txBody>
      </p:sp>
    </p:spTree>
    <p:extLst>
      <p:ext uri="{BB962C8B-B14F-4D97-AF65-F5344CB8AC3E}">
        <p14:creationId xmlns:p14="http://schemas.microsoft.com/office/powerpoint/2010/main" val="27238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1674</TotalTime>
  <Words>463</Words>
  <Application>Microsoft Office PowerPoint</Application>
  <PresentationFormat>On-screen Show (4:3)</PresentationFormat>
  <Paragraphs>179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Module</vt:lpstr>
      <vt:lpstr>Computer Graphics   TSBK07 Celestial Motion Simulator   </vt:lpstr>
      <vt:lpstr>What is CMS?</vt:lpstr>
      <vt:lpstr>How was CMS created? </vt:lpstr>
      <vt:lpstr>Data Structures</vt:lpstr>
      <vt:lpstr>Physics</vt:lpstr>
      <vt:lpstr>Physics</vt:lpstr>
      <vt:lpstr>Editor</vt:lpstr>
      <vt:lpstr>Models </vt:lpstr>
      <vt:lpstr>Texture</vt:lpstr>
      <vt:lpstr>Shadows</vt:lpstr>
      <vt:lpstr>Implementation</vt:lpstr>
      <vt:lpstr>Implementation</vt:lpstr>
      <vt:lpstr>Kommunikation</vt:lpstr>
      <vt:lpstr>Sensorer</vt:lpstr>
      <vt:lpstr>Datorinterface</vt:lpstr>
      <vt:lpstr>Datorinterface</vt:lpstr>
      <vt:lpstr>Datorinterface</vt:lpstr>
      <vt:lpstr>Datorinterface</vt:lpstr>
      <vt:lpstr>Motorer och servon</vt:lpstr>
      <vt:lpstr>PD-reglering</vt:lpstr>
      <vt:lpstr>PD-reglering</vt:lpstr>
      <vt:lpstr>Beslutsfattande/Huvudloop</vt:lpstr>
      <vt:lpstr>Tejpavläsning</vt:lpstr>
      <vt:lpstr>Kurvtagning</vt:lpstr>
      <vt:lpstr>“Fail-safe”</vt:lpstr>
      <vt:lpstr>Design</vt:lpstr>
      <vt:lpstr>Varför “Bulan”?</vt:lpstr>
      <vt:lpstr>Vad har vi lärt oss?</vt:lpstr>
      <vt:lpstr>Frågor?</vt:lpstr>
    </vt:vector>
  </TitlesOfParts>
  <Company>Linköping University, ISY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Robotprojekt Y TSEA27</dc:title>
  <dc:creator>Sytem Administrator</dc:creator>
  <cp:lastModifiedBy>Alexander Sjöholm</cp:lastModifiedBy>
  <cp:revision>91</cp:revision>
  <dcterms:created xsi:type="dcterms:W3CDTF">2012-05-04T13:39:22Z</dcterms:created>
  <dcterms:modified xsi:type="dcterms:W3CDTF">2013-05-15T14:57:24Z</dcterms:modified>
</cp:coreProperties>
</file>