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2"/>
  </p:handoutMasterIdLst>
  <p:sldIdLst>
    <p:sldId id="256" r:id="rId2"/>
    <p:sldId id="259" r:id="rId3"/>
    <p:sldId id="260" r:id="rId4"/>
    <p:sldId id="294" r:id="rId5"/>
    <p:sldId id="295" r:id="rId6"/>
    <p:sldId id="296" r:id="rId7"/>
    <p:sldId id="293" r:id="rId8"/>
    <p:sldId id="271" r:id="rId9"/>
    <p:sldId id="291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85EA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2" autoAdjust="0"/>
    <p:restoredTop sz="94692" autoAdjust="0"/>
  </p:normalViewPr>
  <p:slideViewPr>
    <p:cSldViewPr>
      <p:cViewPr>
        <p:scale>
          <a:sx n="75" d="100"/>
          <a:sy n="75" d="100"/>
        </p:scale>
        <p:origin x="-10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49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CB711-9C12-4B13-9C7A-61DE322E86FC}" type="datetimeFigureOut">
              <a:rPr lang="sv-SE" smtClean="0"/>
              <a:pPr/>
              <a:t>2013-05-16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86F0E-EBE3-4D23-8FD1-0946D1A0F1F7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690676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>
                <a:alpha val="23000"/>
              </a:srgbClr>
            </a:gs>
            <a:gs pos="0">
              <a:srgbClr val="FFFFFF"/>
            </a:gs>
            <a:gs pos="79000">
              <a:schemeClr val="accent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ld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267200"/>
            <a:ext cx="7772400" cy="1371600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Computer Graphics   TSBK07</a:t>
            </a:r>
            <a:br>
              <a:rPr lang="en-US" dirty="0" smtClean="0"/>
            </a:br>
            <a:r>
              <a:rPr lang="en-US" sz="3600" dirty="0" smtClean="0"/>
              <a:t>Celestial Motion Simulator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Great user friendly console menus with only a few unintended features</a:t>
            </a:r>
          </a:p>
          <a:p>
            <a:r>
              <a:rPr lang="en-US" dirty="0" smtClean="0"/>
              <a:t>Planet </a:t>
            </a:r>
            <a:r>
              <a:rPr lang="en-US" dirty="0"/>
              <a:t>creation</a:t>
            </a:r>
          </a:p>
          <a:p>
            <a:pPr lvl="1"/>
            <a:r>
              <a:rPr lang="sv-SE" dirty="0" smtClean="0"/>
              <a:t>Pick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own</a:t>
            </a:r>
            <a:r>
              <a:rPr lang="sv-SE" dirty="0" smtClean="0"/>
              <a:t> </a:t>
            </a:r>
            <a:r>
              <a:rPr lang="sv-SE" dirty="0" err="1" smtClean="0"/>
              <a:t>textures</a:t>
            </a:r>
            <a:endParaRPr lang="sv-SE" dirty="0" smtClean="0"/>
          </a:p>
          <a:p>
            <a:pPr lvl="1"/>
            <a:r>
              <a:rPr lang="sv-SE" dirty="0" smtClean="0"/>
              <a:t>Pick normal </a:t>
            </a:r>
            <a:r>
              <a:rPr lang="sv-SE" dirty="0" err="1" smtClean="0"/>
              <a:t>maps</a:t>
            </a:r>
            <a:endParaRPr lang="sv-SE" dirty="0" smtClean="0"/>
          </a:p>
          <a:p>
            <a:pPr lvl="1"/>
            <a:r>
              <a:rPr lang="sv-SE" dirty="0" smtClean="0"/>
              <a:t>Set </a:t>
            </a:r>
            <a:r>
              <a:rPr lang="sv-SE" dirty="0" err="1" smtClean="0"/>
              <a:t>shading</a:t>
            </a:r>
            <a:r>
              <a:rPr lang="sv-SE" dirty="0" smtClean="0"/>
              <a:t> parameters</a:t>
            </a:r>
          </a:p>
          <a:p>
            <a:pPr lvl="1"/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satellite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existing planet</a:t>
            </a:r>
            <a:endParaRPr lang="en-US" dirty="0" smtClean="0"/>
          </a:p>
          <a:p>
            <a:r>
              <a:rPr lang="en-US" dirty="0"/>
              <a:t>Planet presets</a:t>
            </a:r>
          </a:p>
          <a:p>
            <a:pPr lvl="1"/>
            <a:r>
              <a:rPr lang="sv-SE" dirty="0" smtClean="0"/>
              <a:t>The </a:t>
            </a:r>
            <a:r>
              <a:rPr lang="sv-SE" dirty="0" err="1" smtClean="0"/>
              <a:t>whole</a:t>
            </a:r>
            <a:r>
              <a:rPr lang="sv-SE" dirty="0" smtClean="0"/>
              <a:t> solar system</a:t>
            </a:r>
            <a:endParaRPr lang="sv-SE" dirty="0"/>
          </a:p>
          <a:p>
            <a:pPr marL="118872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fully customizable interactive solar system</a:t>
            </a:r>
          </a:p>
          <a:p>
            <a:r>
              <a:rPr lang="en-US" dirty="0"/>
              <a:t>User friendly </a:t>
            </a:r>
            <a:r>
              <a:rPr lang="en-US" dirty="0" smtClean="0"/>
              <a:t>menus for planet creation, editing and placement</a:t>
            </a:r>
          </a:p>
          <a:p>
            <a:r>
              <a:rPr lang="en-US" dirty="0" smtClean="0"/>
              <a:t>Gravity model</a:t>
            </a:r>
            <a:endParaRPr lang="en-US" dirty="0"/>
          </a:p>
          <a:p>
            <a:r>
              <a:rPr lang="en-US" dirty="0" smtClean="0"/>
              <a:t>Collision detection</a:t>
            </a:r>
          </a:p>
          <a:p>
            <a:r>
              <a:rPr lang="en-US" dirty="0" smtClean="0"/>
              <a:t>Multi texturing</a:t>
            </a:r>
          </a:p>
          <a:p>
            <a:r>
              <a:rPr lang="en-US" dirty="0" smtClean="0"/>
              <a:t>Shadows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was CMS created?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/>
          </a:bodyPr>
          <a:lstStyle/>
          <a:p>
            <a:r>
              <a:rPr lang="en-US" dirty="0" smtClean="0"/>
              <a:t>C++ in Visual Studio</a:t>
            </a:r>
          </a:p>
          <a:p>
            <a:r>
              <a:rPr lang="en-US" dirty="0" err="1"/>
              <a:t>GLeW</a:t>
            </a:r>
            <a:endParaRPr lang="en-US" dirty="0"/>
          </a:p>
          <a:p>
            <a:r>
              <a:rPr lang="en-US" dirty="0"/>
              <a:t>OpenGL </a:t>
            </a:r>
            <a:r>
              <a:rPr lang="en-US" dirty="0" smtClean="0"/>
              <a:t>4</a:t>
            </a:r>
          </a:p>
          <a:p>
            <a:r>
              <a:rPr lang="en-US" dirty="0" err="1" smtClean="0"/>
              <a:t>OpenCV</a:t>
            </a:r>
            <a:r>
              <a:rPr lang="en-US" dirty="0" smtClean="0"/>
              <a:t> 2.4</a:t>
            </a:r>
          </a:p>
          <a:p>
            <a:pPr lvl="1"/>
            <a:r>
              <a:rPr lang="en-US" dirty="0"/>
              <a:t>A lot of experience from previous courses</a:t>
            </a:r>
          </a:p>
          <a:p>
            <a:pPr lvl="1"/>
            <a:r>
              <a:rPr lang="en-US" dirty="0" smtClean="0"/>
              <a:t>Good </a:t>
            </a:r>
            <a:r>
              <a:rPr lang="en-US" dirty="0"/>
              <a:t>Matrix </a:t>
            </a:r>
            <a:r>
              <a:rPr lang="en-US" dirty="0" smtClean="0"/>
              <a:t>Library</a:t>
            </a:r>
            <a:endParaRPr lang="en-US" dirty="0"/>
          </a:p>
          <a:p>
            <a:r>
              <a:rPr lang="en-US" dirty="0" smtClean="0"/>
              <a:t>SFML 2.0</a:t>
            </a:r>
          </a:p>
          <a:p>
            <a:pPr lvl="1"/>
            <a:r>
              <a:rPr lang="en-US" dirty="0"/>
              <a:t>Window management</a:t>
            </a:r>
          </a:p>
          <a:p>
            <a:pPr lvl="1"/>
            <a:r>
              <a:rPr lang="en-US" dirty="0"/>
              <a:t>Event managing (Keyboard, Mouse</a:t>
            </a:r>
            <a:r>
              <a:rPr lang="en-US" dirty="0" smtClean="0"/>
              <a:t>)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Sphere Generator</a:t>
            </a:r>
          </a:p>
          <a:p>
            <a:pPr lvl="1"/>
            <a:r>
              <a:rPr lang="en-US" dirty="0" smtClean="0"/>
              <a:t>Generates spheres with texture of arbitrary size</a:t>
            </a:r>
          </a:p>
          <a:p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Obj</a:t>
            </a:r>
            <a:r>
              <a:rPr lang="en-US" dirty="0" smtClean="0"/>
              <a:t>-Loader</a:t>
            </a:r>
          </a:p>
          <a:p>
            <a:pPr lvl="1"/>
            <a:r>
              <a:rPr lang="en-US" dirty="0" smtClean="0"/>
              <a:t>Loads .</a:t>
            </a:r>
            <a:r>
              <a:rPr lang="en-US" dirty="0" err="1" smtClean="0"/>
              <a:t>obj</a:t>
            </a:r>
            <a:r>
              <a:rPr lang="en-US" dirty="0" smtClean="0"/>
              <a:t> files as long as they are stored according to </a:t>
            </a:r>
            <a:r>
              <a:rPr lang="en-US" dirty="0" err="1" smtClean="0"/>
              <a:t>openGL</a:t>
            </a:r>
            <a:r>
              <a:rPr lang="en-US" dirty="0" smtClean="0"/>
              <a:t> desires. </a:t>
            </a:r>
          </a:p>
          <a:p>
            <a:pPr marL="11887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5466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Texture blending</a:t>
            </a:r>
          </a:p>
          <a:p>
            <a:pPr lvl="1"/>
            <a:r>
              <a:rPr lang="en-US" dirty="0" smtClean="0"/>
              <a:t>Day texture</a:t>
            </a:r>
          </a:p>
          <a:p>
            <a:pPr lvl="1"/>
            <a:r>
              <a:rPr lang="en-US" dirty="0" smtClean="0"/>
              <a:t>Night texture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Texture for structure</a:t>
            </a:r>
          </a:p>
          <a:p>
            <a:pPr lvl="1"/>
            <a:r>
              <a:rPr lang="en-US" dirty="0" smtClean="0"/>
              <a:t>Normal map</a:t>
            </a:r>
          </a:p>
          <a:p>
            <a:pPr lvl="1"/>
            <a:r>
              <a:rPr lang="en-US" dirty="0" err="1" smtClean="0"/>
              <a:t>Specularity</a:t>
            </a:r>
            <a:r>
              <a:rPr lang="en-US" dirty="0" smtClean="0"/>
              <a:t> map</a:t>
            </a:r>
          </a:p>
          <a:p>
            <a:endParaRPr lang="en-US" dirty="0"/>
          </a:p>
          <a:p>
            <a:r>
              <a:rPr lang="en-US" dirty="0" smtClean="0"/>
              <a:t>For both planes and spheres!</a:t>
            </a:r>
          </a:p>
        </p:txBody>
      </p:sp>
    </p:spTree>
    <p:extLst>
      <p:ext uri="{BB962C8B-B14F-4D97-AF65-F5344CB8AC3E}">
        <p14:creationId xmlns:p14="http://schemas.microsoft.com/office/powerpoint/2010/main" xmlns="" val="27238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All planets cast shadows in real time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Shadows are generated using </a:t>
            </a:r>
            <a:r>
              <a:rPr lang="en-US" dirty="0" err="1" smtClean="0"/>
              <a:t>raycasting</a:t>
            </a:r>
            <a:r>
              <a:rPr lang="en-US" dirty="0" smtClean="0"/>
              <a:t> calculated with </a:t>
            </a:r>
            <a:r>
              <a:rPr lang="en-US" dirty="0" err="1" smtClean="0"/>
              <a:t>Plücker</a:t>
            </a:r>
            <a:r>
              <a:rPr lang="en-US" dirty="0" smtClean="0"/>
              <a:t> coordinates.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897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object class representing both items and Planets.</a:t>
            </a:r>
            <a:endParaRPr lang="en-US" dirty="0"/>
          </a:p>
          <a:p>
            <a:pPr lvl="1"/>
            <a:r>
              <a:rPr lang="sv-SE" dirty="0" err="1" smtClean="0"/>
              <a:t>Items</a:t>
            </a:r>
            <a:r>
              <a:rPr lang="sv-SE" dirty="0" smtClean="0"/>
              <a:t> – </a:t>
            </a:r>
            <a:r>
              <a:rPr lang="sv-SE" dirty="0" err="1" smtClean="0"/>
              <a:t>Affected</a:t>
            </a:r>
            <a:r>
              <a:rPr lang="sv-SE" dirty="0" smtClean="0"/>
              <a:t> by </a:t>
            </a:r>
            <a:r>
              <a:rPr lang="sv-SE" dirty="0" err="1" smtClean="0"/>
              <a:t>gravity</a:t>
            </a:r>
            <a:endParaRPr lang="sv-SE" dirty="0" smtClean="0"/>
          </a:p>
          <a:p>
            <a:pPr lvl="1"/>
            <a:r>
              <a:rPr lang="sv-SE" dirty="0" smtClean="0"/>
              <a:t>Planets – </a:t>
            </a:r>
            <a:r>
              <a:rPr lang="sv-SE" dirty="0" err="1" smtClean="0"/>
              <a:t>Locked</a:t>
            </a:r>
            <a:r>
              <a:rPr lang="sv-SE" dirty="0" smtClean="0"/>
              <a:t> in </a:t>
            </a:r>
            <a:r>
              <a:rPr lang="sv-SE" dirty="0" err="1" smtClean="0"/>
              <a:t>orbit</a:t>
            </a:r>
            <a:endParaRPr lang="sv-SE" dirty="0"/>
          </a:p>
          <a:p>
            <a:r>
              <a:rPr lang="en-US" dirty="0" smtClean="0"/>
              <a:t>Stored in different lists</a:t>
            </a:r>
          </a:p>
          <a:p>
            <a:r>
              <a:rPr lang="en-US" dirty="0"/>
              <a:t>Each planet has a list with all </a:t>
            </a:r>
            <a:r>
              <a:rPr lang="en-US" dirty="0" smtClean="0"/>
              <a:t>satellites (planets) </a:t>
            </a:r>
            <a:r>
              <a:rPr lang="en-US" dirty="0"/>
              <a:t>locked in orbit around it.</a:t>
            </a:r>
          </a:p>
          <a:p>
            <a:pPr lvl="1"/>
            <a:r>
              <a:rPr lang="sv-SE" dirty="0"/>
              <a:t>Allows for an arbitrary number of satellites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Allows for easy access to all information needed.</a:t>
            </a:r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779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Gravity according to Newton’s laws</a:t>
            </a:r>
          </a:p>
          <a:p>
            <a:pPr lvl="1"/>
            <a:r>
              <a:rPr lang="sv-SE" dirty="0" err="1" smtClean="0"/>
              <a:t>Sum</a:t>
            </a:r>
            <a:r>
              <a:rPr lang="sv-SE" dirty="0" smtClean="0"/>
              <a:t> acceleration </a:t>
            </a:r>
            <a:r>
              <a:rPr lang="sv-SE" dirty="0" err="1" smtClean="0"/>
              <a:t>contributions</a:t>
            </a:r>
            <a:r>
              <a:rPr lang="sv-SE" dirty="0" smtClean="0"/>
              <a:t> from all planets</a:t>
            </a:r>
          </a:p>
          <a:p>
            <a:pPr lvl="1"/>
            <a:r>
              <a:rPr lang="sv-SE" dirty="0" smtClean="0"/>
              <a:t>Proportional to planet </a:t>
            </a:r>
            <a:r>
              <a:rPr lang="sv-SE" dirty="0" err="1" smtClean="0"/>
              <a:t>mass</a:t>
            </a:r>
            <a:endParaRPr lang="sv-SE" dirty="0" smtClean="0"/>
          </a:p>
          <a:p>
            <a:pPr lvl="1"/>
            <a:r>
              <a:rPr lang="sv-SE" dirty="0" err="1" smtClean="0"/>
              <a:t>Update</a:t>
            </a:r>
            <a:r>
              <a:rPr lang="sv-SE" dirty="0" smtClean="0"/>
              <a:t> </a:t>
            </a:r>
            <a:r>
              <a:rPr lang="sv-SE" dirty="0" err="1" smtClean="0"/>
              <a:t>velocities</a:t>
            </a:r>
            <a:r>
              <a:rPr lang="sv-SE" dirty="0" smtClean="0"/>
              <a:t> as:</a:t>
            </a:r>
            <a:endParaRPr lang="sv-SE" dirty="0" smtClean="0"/>
          </a:p>
          <a:p>
            <a:pPr lvl="1">
              <a:buNone/>
            </a:pPr>
            <a:endParaRPr lang="sv-SE" dirty="0" smtClean="0"/>
          </a:p>
          <a:p>
            <a:pPr lvl="1">
              <a:buNone/>
            </a:pPr>
            <a:endParaRPr lang="sv-SE" dirty="0"/>
          </a:p>
          <a:p>
            <a:endParaRPr lang="en-US" dirty="0" smtClean="0"/>
          </a:p>
          <a:p>
            <a:r>
              <a:rPr lang="en-US" dirty="0"/>
              <a:t>Can be toggled to affect the Camera as well.</a:t>
            </a:r>
          </a:p>
          <a:p>
            <a:pPr lvl="1"/>
            <a:r>
              <a:rPr lang="sv-SE" dirty="0" err="1" smtClean="0"/>
              <a:t>Use</a:t>
            </a:r>
            <a:r>
              <a:rPr lang="sv-SE" dirty="0" smtClean="0"/>
              <a:t> with </a:t>
            </a:r>
            <a:r>
              <a:rPr lang="sv-SE" dirty="0" err="1" smtClean="0"/>
              <a:t>caution</a:t>
            </a:r>
            <a:r>
              <a:rPr lang="sv-SE" dirty="0" smtClean="0"/>
              <a:t>!</a:t>
            </a:r>
            <a:endParaRPr lang="sv-SE" dirty="0"/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3886200"/>
            <a:ext cx="5172075" cy="895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Friction free spherical collision</a:t>
            </a:r>
          </a:p>
          <a:p>
            <a:pPr lvl="1"/>
            <a:r>
              <a:rPr lang="sv-SE" dirty="0" smtClean="0"/>
              <a:t>Un-optimized</a:t>
            </a:r>
            <a:endParaRPr lang="sv-SE" dirty="0"/>
          </a:p>
          <a:p>
            <a:pPr lvl="1"/>
            <a:r>
              <a:rPr lang="sv-SE" dirty="0"/>
              <a:t>Check all </a:t>
            </a:r>
            <a:r>
              <a:rPr lang="sv-SE" dirty="0" err="1"/>
              <a:t>items</a:t>
            </a:r>
            <a:r>
              <a:rPr lang="sv-SE" dirty="0"/>
              <a:t> </a:t>
            </a:r>
            <a:r>
              <a:rPr lang="sv-SE" dirty="0" err="1"/>
              <a:t>against</a:t>
            </a:r>
            <a:r>
              <a:rPr lang="sv-SE" dirty="0"/>
              <a:t> all planets and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 smtClean="0"/>
              <a:t>items</a:t>
            </a:r>
            <a:endParaRPr lang="sv-SE" dirty="0" smtClean="0"/>
          </a:p>
          <a:p>
            <a:pPr lvl="1"/>
            <a:r>
              <a:rPr lang="sv-SE" dirty="0" smtClean="0"/>
              <a:t>Still able handle up to 100 items without significant FPS drop</a:t>
            </a:r>
            <a:endParaRPr lang="sv-SE" dirty="0"/>
          </a:p>
          <a:p>
            <a:pPr lvl="1"/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1797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1704</TotalTime>
  <Words>285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Computer Graphics   TSBK07 Celestial Motion Simulator   </vt:lpstr>
      <vt:lpstr>What is CMS?</vt:lpstr>
      <vt:lpstr>How was CMS created? </vt:lpstr>
      <vt:lpstr>Models </vt:lpstr>
      <vt:lpstr>Texture</vt:lpstr>
      <vt:lpstr>Shadows</vt:lpstr>
      <vt:lpstr>Data Structures</vt:lpstr>
      <vt:lpstr>Physics</vt:lpstr>
      <vt:lpstr>Physics</vt:lpstr>
      <vt:lpstr>Editor</vt:lpstr>
    </vt:vector>
  </TitlesOfParts>
  <Company>Linköping University, ISY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Robotprojekt Y TSEA27</dc:title>
  <dc:creator>Sytem Administrator</dc:creator>
  <cp:lastModifiedBy>Sytem Administrator</cp:lastModifiedBy>
  <cp:revision>103</cp:revision>
  <dcterms:created xsi:type="dcterms:W3CDTF">2012-05-04T13:39:22Z</dcterms:created>
  <dcterms:modified xsi:type="dcterms:W3CDTF">2013-05-16T07:35:07Z</dcterms:modified>
</cp:coreProperties>
</file>