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3A18F-9CBB-6EA8-8A35-DEC36CEA9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B15E9F-7583-4EEF-4119-99BD6753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E03DE-90F7-1CF1-3F93-F97E5ACE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E0D78-392D-44E7-C031-D2B7302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D6A3F-42F1-E53F-E216-BBF17C5A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17957-0102-38B7-9854-9D711940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697218-EE3D-2623-7AAC-9E858A6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F5743-5ED3-5A2F-9B19-B2293E18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0A792-1331-1583-945C-F3CD24CE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9A4B8-4748-7C08-7425-F1C02609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1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DD9A81-6151-55FF-05DD-1EFB0FA91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D8677-D8E7-E547-BC45-2F2D6A78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28D03-A451-AA1F-69F0-E89C75E9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2631B-24B9-9C08-A452-8461A99F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A1477-7853-19CE-1EB3-DC6B5D6C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7AC5-1B29-349A-1759-AC779F51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F7874-EBE1-6F7F-7A8C-619CB5F8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0A95E-B98D-95D7-FBA6-64A59A95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7FFA2-0B45-D6FC-EC3C-5F2CEA2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410C3-06B2-C263-0237-E6001A8C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5DAE6-D2F3-B678-095A-C21EC785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0AE2C9-A210-30EE-9FC7-FBD5356F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F656F-28E5-3217-B7C4-DF8F177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05BBC-5F28-DC5B-B2C0-9F44A5E5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A348C-41A0-04F5-F66A-48062B9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556A2-A3BA-ABCA-E4A9-858DDC83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AA76D-0420-690E-AE49-5527CF196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AB2D56-B21F-CAF0-5EF4-855198557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67165-34C4-2D6A-E5CD-69F4E355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A0E6C9-56F1-56A8-EFF9-40963B84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2C7A52-6A64-7EC2-0667-1B8E0704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C8052-5498-4848-21D6-56723B32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1BFED-862A-B18E-4D5D-E318DA9B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410DB-276F-8FE2-0755-D667FC56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4B0BFD-C982-6691-6B93-1A53A9CF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EB35E0-9125-4400-8842-B3B58426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F1FA49-31AF-D9C0-6847-926B262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31D291-FA47-C10A-CC9E-02CFF14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DBAB9E-DCD2-6C47-93A3-75F1565D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EA34-6482-EBA7-3EBD-F511DDF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9B4395-4B68-10F0-795E-D2CDEA4C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52ADEF-2C2E-3390-A712-CFECADC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354A8E-96B0-3C20-8465-3564F48E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4AC828-B098-8FD6-A70B-64B73ADD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E1CA55-DA67-8E39-FECD-93ACE208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7D503D-C21C-1B31-75AA-368EE52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498E-B1CC-1BE1-954D-BD1DDF91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694CA-73F5-0785-661C-D9FB5FC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824548-ABFF-DBDE-4CF1-E76B34C9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4CA0A0-A835-9FAC-3B2B-C0658BEC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B792DC-DE67-EB9F-428C-1D96457E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959614-A2A9-D253-C387-8CA5FE89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6A7E8-E32C-E019-DA1F-65BD0129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34B641-DD39-FA27-A227-3624BA211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0FD44-ED72-B6FC-CB0F-949314DC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7285EB-128F-26F0-C610-F0050D1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FD2BE-7B66-D88B-864A-B86AE4CB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662A9C-5AEC-AA36-DA93-0C24F698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F2DFB-77AA-8D9C-761A-32E6FBC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98EB83-414E-46A5-3823-DA5F71CA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FCAC1-DB0D-0A8A-2404-E0D0BE17B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B8F1-3FAC-2E40-961A-F559D592583C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26FF2-1C5B-639A-0874-75261A7B6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154AB-E3D4-CE87-3457-7B33106B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4F-8DDD-C64C-8A30-02FCB5E8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2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5501D-749E-6F54-98EE-09B5BA540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A6A58-BE8C-5149-3AEE-D33D035A9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4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A982BE-0D3E-42A0-444E-40FD2CC665C0}"/>
              </a:ext>
            </a:extLst>
          </p:cNvPr>
          <p:cNvSpPr/>
          <p:nvPr/>
        </p:nvSpPr>
        <p:spPr>
          <a:xfrm>
            <a:off x="531341" y="420130"/>
            <a:ext cx="11191671" cy="6137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66707E-2C81-5256-AFBB-0A164896B8A1}"/>
              </a:ext>
            </a:extLst>
          </p:cNvPr>
          <p:cNvSpPr/>
          <p:nvPr/>
        </p:nvSpPr>
        <p:spPr>
          <a:xfrm>
            <a:off x="3620530" y="469557"/>
            <a:ext cx="8044248" cy="5523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C752F9-65D0-E3EB-5870-4483BC9A19B8}"/>
              </a:ext>
            </a:extLst>
          </p:cNvPr>
          <p:cNvSpPr/>
          <p:nvPr/>
        </p:nvSpPr>
        <p:spPr>
          <a:xfrm>
            <a:off x="3929449" y="6131655"/>
            <a:ext cx="2335427" cy="333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Выбрать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B128112-D315-5B00-FE6B-FC3575D014AF}"/>
              </a:ext>
            </a:extLst>
          </p:cNvPr>
          <p:cNvSpPr/>
          <p:nvPr/>
        </p:nvSpPr>
        <p:spPr>
          <a:xfrm>
            <a:off x="6487298" y="6131655"/>
            <a:ext cx="2335428" cy="333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Отменить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323FFD5-598D-2D6B-A778-D2E89561B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67039"/>
              </p:ext>
            </p:extLst>
          </p:nvPr>
        </p:nvGraphicFramePr>
        <p:xfrm>
          <a:off x="682368" y="899412"/>
          <a:ext cx="2787135" cy="33794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8854">
                  <a:extLst>
                    <a:ext uri="{9D8B030D-6E8A-4147-A177-3AD203B41FA5}">
                      <a16:colId xmlns:a16="http://schemas.microsoft.com/office/drawing/2014/main" val="3856414742"/>
                    </a:ext>
                  </a:extLst>
                </a:gridCol>
                <a:gridCol w="1418281">
                  <a:extLst>
                    <a:ext uri="{9D8B030D-6E8A-4147-A177-3AD203B41FA5}">
                      <a16:colId xmlns:a16="http://schemas.microsoft.com/office/drawing/2014/main" val="3807308515"/>
                    </a:ext>
                  </a:extLst>
                </a:gridCol>
              </a:tblGrid>
              <a:tr h="39496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Параметры фильтра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18436"/>
                  </a:ext>
                </a:extLst>
              </a:tr>
              <a:tr h="39496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ID: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47967"/>
                  </a:ext>
                </a:extLst>
              </a:tr>
              <a:tr h="394965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Имя: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3360"/>
                  </a:ext>
                </a:extLst>
              </a:tr>
              <a:tr h="346064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Отчество: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30990"/>
                  </a:ext>
                </a:extLst>
              </a:tr>
              <a:tr h="346064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Фамилия: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238523"/>
                  </a:ext>
                </a:extLst>
              </a:tr>
              <a:tr h="346064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№ ПФДО: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22866"/>
                  </a:ext>
                </a:extLst>
              </a:tr>
              <a:tr h="346064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009569"/>
                  </a:ext>
                </a:extLst>
              </a:tr>
              <a:tr h="346064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90904"/>
                  </a:ext>
                </a:extLst>
              </a:tr>
              <a:tr h="346064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8805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53CCA8E-EC7F-8919-1D8A-F395AADA4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96175"/>
              </p:ext>
            </p:extLst>
          </p:nvPr>
        </p:nvGraphicFramePr>
        <p:xfrm>
          <a:off x="3620531" y="444415"/>
          <a:ext cx="8040130" cy="552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15">
                  <a:extLst>
                    <a:ext uri="{9D8B030D-6E8A-4147-A177-3AD203B41FA5}">
                      <a16:colId xmlns:a16="http://schemas.microsoft.com/office/drawing/2014/main" val="1664168400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3377050685"/>
                    </a:ext>
                  </a:extLst>
                </a:gridCol>
                <a:gridCol w="3101546">
                  <a:extLst>
                    <a:ext uri="{9D8B030D-6E8A-4147-A177-3AD203B41FA5}">
                      <a16:colId xmlns:a16="http://schemas.microsoft.com/office/drawing/2014/main" val="1241605405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531880734"/>
                    </a:ext>
                  </a:extLst>
                </a:gridCol>
                <a:gridCol w="1837039">
                  <a:extLst>
                    <a:ext uri="{9D8B030D-6E8A-4147-A177-3AD203B41FA5}">
                      <a16:colId xmlns:a16="http://schemas.microsoft.com/office/drawing/2014/main" val="4041262318"/>
                    </a:ext>
                  </a:extLst>
                </a:gridCol>
              </a:tblGrid>
              <a:tr h="36823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Фамилия И.О.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№ ПФДО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Д.рожд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25327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32610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91677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53753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29073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08973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7662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99520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15386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23874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21024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9331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85738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79936"/>
                  </a:ext>
                </a:extLst>
              </a:tr>
              <a:tr h="3682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24900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8F7CD8-B19A-8C43-BE1A-328FB484498E}"/>
              </a:ext>
            </a:extLst>
          </p:cNvPr>
          <p:cNvSpPr/>
          <p:nvPr/>
        </p:nvSpPr>
        <p:spPr>
          <a:xfrm>
            <a:off x="9045148" y="6131655"/>
            <a:ext cx="2335428" cy="333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Вернуть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B237D5-023E-76F6-ED87-1AB680989FF8}"/>
              </a:ext>
            </a:extLst>
          </p:cNvPr>
          <p:cNvSpPr/>
          <p:nvPr/>
        </p:nvSpPr>
        <p:spPr>
          <a:xfrm>
            <a:off x="951471" y="4549990"/>
            <a:ext cx="2335427" cy="333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Применить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BFD46-831D-A80F-6D05-AA781E6C00E2}"/>
              </a:ext>
            </a:extLst>
          </p:cNvPr>
          <p:cNvSpPr txBox="1"/>
          <p:nvPr/>
        </p:nvSpPr>
        <p:spPr>
          <a:xfrm>
            <a:off x="218300" y="-4177"/>
            <a:ext cx="24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лиц.</a:t>
            </a:r>
          </a:p>
        </p:txBody>
      </p:sp>
    </p:spTree>
    <p:extLst>
      <p:ext uri="{BB962C8B-B14F-4D97-AF65-F5344CB8AC3E}">
        <p14:creationId xmlns:p14="http://schemas.microsoft.com/office/powerpoint/2010/main" val="2717521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Macintosh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2024-06-25T20:23:30Z</dcterms:created>
  <dcterms:modified xsi:type="dcterms:W3CDTF">2024-06-25T20:54:42Z</dcterms:modified>
</cp:coreProperties>
</file>