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7559675" cy="10691813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pr="smNativeData" xmlns:p14="http://schemas.microsoft.com/office/powerpoint/2010/main" xmlns="" dt="1645738783" val="982" revOS="4"/>
      <pr:smFileRevision xmlns:pr="smNativeData" xmlns:p14="http://schemas.microsoft.com/office/powerpoint/2010/main" xmlns="" dt="1645738783" val="101"/>
      <pr:guideOptions xmlns:pr="smNativeData" xmlns:p14="http://schemas.microsoft.com/office/powerpoint/2010/main" xmlns="" dt="164573878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19" d="100"/>
          <a:sy n="119" d="100"/>
        </p:scale>
        <p:origin x="13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" d="100"/>
        <a:sy n="11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241" y="1739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ru-ru"/>
            </a:pPr>
            <a:fld id="{3D77F683-CDD0-2200-9ECF-3B55B881686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LQs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G41AAAfFw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822833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G41AACpJQAAEAAAACYAAAAIAAAAPSAAAP8fAAA="/>
              </a:ext>
            </a:extLst>
          </p:cNvSpPr>
          <p:nvPr>
            <p:ph idx="1"/>
          </p:nvPr>
        </p:nvSpPr>
        <p:spPr>
          <a:xfrm>
            <a:off x="457200" y="3963670"/>
            <a:ext cx="822833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ru-ru"/>
            </a:pPr>
            <a:fld id="{3D77FA97-D9D0-220C-9ECF-2F59B48168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AfFw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AfFw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IQbAACpJQAAEAAAACYAAAAIAAAAPSAAAP8fAAA="/>
              </a:ext>
            </a:extLst>
          </p:cNvSpPr>
          <p:nvPr>
            <p:ph idx="1"/>
          </p:nvPr>
        </p:nvSpPr>
        <p:spPr>
          <a:xfrm>
            <a:off x="457200" y="396367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YhgAAHQ1AACpJQAAEAAAACYAAAAIAAAAPSAAAP8fAAA="/>
              </a:ext>
            </a:extLst>
          </p:cNvSpPr>
          <p:nvPr>
            <p:ph idx="1"/>
          </p:nvPr>
        </p:nvSpPr>
        <p:spPr>
          <a:xfrm>
            <a:off x="4673600" y="396367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ru-ru"/>
            </a:pPr>
            <a:fld id="{3D77AE7C-32D0-2258-9ECF-C40DE081689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BwTAAAfFwAAEAAAACYAAAAIAAAAPSAAAP8fAAA="/>
              </a:ext>
            </a:extLst>
          </p:cNvSpPr>
          <p:nvPr>
            <p:ph idx="6"/>
          </p:nvPr>
        </p:nvSpPr>
        <p:spPr>
          <a:xfrm>
            <a:off x="457200" y="160020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EwAA2AkAADkkAAAfFwAAEAAAACYAAAAIAAAAPSAAAP8fAAA="/>
              </a:ext>
            </a:extLst>
          </p:cNvSpPr>
          <p:nvPr>
            <p:ph idx="5"/>
          </p:nvPr>
        </p:nvSpPr>
        <p:spPr>
          <a:xfrm>
            <a:off x="3239135" y="160020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JQAA2AkAAFY1AAAfFwAAEAAAACYAAAAIAAAAPSAAAP8fAAA="/>
              </a:ext>
            </a:extLst>
          </p:cNvSpPr>
          <p:nvPr>
            <p:ph idx="4"/>
          </p:nvPr>
        </p:nvSpPr>
        <p:spPr>
          <a:xfrm>
            <a:off x="6021070" y="160020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BwTAACpJQAAEAAAACYAAAAIAAAAPSAAAP8fAAA="/>
              </a:ext>
            </a:extLst>
          </p:cNvSpPr>
          <p:nvPr>
            <p:ph idx="3"/>
          </p:nvPr>
        </p:nvSpPr>
        <p:spPr>
          <a:xfrm>
            <a:off x="457200" y="396367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EwAAYhgAADkkAACpJQAAEAAAACYAAAAIAAAAPSAAAP8fAAA="/>
              </a:ext>
            </a:extLst>
          </p:cNvSpPr>
          <p:nvPr>
            <p:ph idx="2"/>
          </p:nvPr>
        </p:nvSpPr>
        <p:spPr>
          <a:xfrm>
            <a:off x="3239135" y="396367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JQAAYhgAAFY1AACpJQAAEAAAACYAAAAIAAAAPSAAAP8fAAA="/>
              </a:ext>
            </a:extLst>
          </p:cNvSpPr>
          <p:nvPr>
            <p:ph idx="1"/>
          </p:nvPr>
        </p:nvSpPr>
        <p:spPr>
          <a:xfrm>
            <a:off x="6021070" y="396367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ru-ru"/>
            </a:pPr>
            <a:fld id="{3D7787C4-8AD0-2271-9ECF-7C24C981682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4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5"/>
          </p:nvPr>
        </p:nvSpPr>
        <p:spPr/>
        <p:txBody>
          <a:bodyPr/>
          <a:lstStyle/>
          <a:p>
            <a:pPr>
              <a:defRPr lang="ru-ru"/>
            </a:pPr>
            <a:fld id="{3D77F8F7-B9D0-220E-9ECF-4F5BB681681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6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G41AACuJQAAEAAAACYAAAAIAAAAvKAAAP8fAAA="/>
              </a:ext>
            </a:extLst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buNone/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4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5"/>
          </p:nvPr>
        </p:nvSpPr>
        <p:spPr/>
        <p:txBody>
          <a:bodyPr/>
          <a:lstStyle/>
          <a:p>
            <a:pPr>
              <a:defRPr lang="ru-ru"/>
            </a:pPr>
            <a:fld id="{3D77A6A7-E9D0-2250-9ECF-1F05E88168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6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G41AACuJQAAEAAAACYAAAAIAAAAPCAAAP8fAAA=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4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5"/>
          </p:nvPr>
        </p:nvSpPr>
        <p:spPr/>
        <p:txBody>
          <a:bodyPr/>
          <a:lstStyle/>
          <a:p>
            <a:pPr>
              <a:defRPr lang="ru-ru"/>
            </a:pPr>
            <a:fld id="{3D77863A-74D0-2270-9ECF-8225C88168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6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CuJQ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CuJQ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4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5"/>
          </p:nvPr>
        </p:nvSpPr>
        <p:spPr/>
        <p:txBody>
          <a:bodyPr/>
          <a:lstStyle/>
          <a:p>
            <a:pPr>
              <a:defRPr lang="ru-ru"/>
            </a:pPr>
            <a:fld id="{3D77F36B-25D0-2205-9ECF-D350BD81688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6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4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5"/>
          </p:nvPr>
        </p:nvSpPr>
        <p:spPr/>
        <p:txBody>
          <a:bodyPr/>
          <a:lstStyle/>
          <a:p>
            <a:pPr>
              <a:defRPr lang="ru-ru"/>
            </a:pPr>
            <a:fld id="{3D778064-2AD0-2276-9ECF-DC23CE8168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6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BCIgAAEAAAACYAAAAIAAAAvaAAAP8fAAA="/>
              </a:ext>
            </a:extLst>
          </p:cNvSpPr>
          <p:nvPr>
            <p:ph type="subTitle" idx="1"/>
          </p:nvPr>
        </p:nvSpPr>
        <p:spPr>
          <a:xfrm>
            <a:off x="457200" y="274320"/>
            <a:ext cx="8228330" cy="5294630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buNone/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4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5"/>
          </p:nvPr>
        </p:nvSpPr>
        <p:spPr/>
        <p:txBody>
          <a:bodyPr/>
          <a:lstStyle/>
          <a:p>
            <a:pPr>
              <a:defRPr lang="ru-ru"/>
            </a:pPr>
            <a:fld id="{3D77DFEB-A5D0-2229-9ECF-537C9181680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6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AfFw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CuJQ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IQbAACpJQAAEAAAACYAAAAIAAAAPSAAAP8fAAA="/>
              </a:ext>
            </a:extLst>
          </p:cNvSpPr>
          <p:nvPr>
            <p:ph idx="1"/>
          </p:nvPr>
        </p:nvSpPr>
        <p:spPr>
          <a:xfrm>
            <a:off x="457200" y="396367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4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5"/>
          </p:nvPr>
        </p:nvSpPr>
        <p:spPr/>
        <p:txBody>
          <a:bodyPr/>
          <a:lstStyle/>
          <a:p>
            <a:pPr>
              <a:defRPr lang="ru-ru"/>
            </a:pPr>
            <a:fld id="{3D77CBBD-F3D0-223D-9ECF-0568858168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6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G41AACuJQAAEAAAACYAAAAIAAAAvaAAAP8fAAA="/>
              </a:ext>
            </a:extLst>
          </p:cNvSpPr>
          <p:nvPr>
            <p:ph type="subTitle" idx="1"/>
          </p:nvPr>
        </p:nvSpPr>
        <p:spPr>
          <a:xfrm>
            <a:off x="457200" y="1600200"/>
            <a:ext cx="8228330" cy="4525010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buNone/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v6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ru-ru"/>
            </a:pPr>
            <a:fld id="{3D77E0B5-FBD0-2216-9ECF-0D43AE8168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nOp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CuJQ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AfFw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YhgAAHQ1AACpJQAAEAAAACYAAAAIAAAAPSAAAP8fAAA="/>
              </a:ext>
            </a:extLst>
          </p:cNvSpPr>
          <p:nvPr>
            <p:ph idx="1"/>
          </p:nvPr>
        </p:nvSpPr>
        <p:spPr>
          <a:xfrm>
            <a:off x="4673600" y="396367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4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5"/>
          </p:nvPr>
        </p:nvSpPr>
        <p:spPr/>
        <p:txBody>
          <a:bodyPr/>
          <a:lstStyle/>
          <a:p>
            <a:pPr>
              <a:defRPr lang="ru-ru"/>
            </a:pPr>
            <a:fld id="{3D77EFE3-ADD0-2219-9ECF-5B4CA18168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6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AfFw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AfFw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G41AACpJQAAEAAAACYAAAAIAAAAPSAAAP8fAAA="/>
              </a:ext>
            </a:extLst>
          </p:cNvSpPr>
          <p:nvPr>
            <p:ph idx="1"/>
          </p:nvPr>
        </p:nvSpPr>
        <p:spPr>
          <a:xfrm>
            <a:off x="457200" y="3963670"/>
            <a:ext cx="822833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4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5"/>
          </p:nvPr>
        </p:nvSpPr>
        <p:spPr/>
        <p:txBody>
          <a:bodyPr/>
          <a:lstStyle/>
          <a:p>
            <a:pPr>
              <a:defRPr lang="ru-ru"/>
            </a:pPr>
            <a:fld id="{3D77C4D9-97D0-2232-9ECF-61678A8168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6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G41AAAfFw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822833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G41AACpJQAAEAAAACYAAAAIAAAAPSAAAP8fAAA="/>
              </a:ext>
            </a:extLst>
          </p:cNvSpPr>
          <p:nvPr>
            <p:ph idx="1"/>
          </p:nvPr>
        </p:nvSpPr>
        <p:spPr>
          <a:xfrm>
            <a:off x="457200" y="3963670"/>
            <a:ext cx="822833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4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5"/>
          </p:nvPr>
        </p:nvSpPr>
        <p:spPr/>
        <p:txBody>
          <a:bodyPr/>
          <a:lstStyle/>
          <a:p>
            <a:pPr>
              <a:defRPr lang="ru-ru"/>
            </a:pPr>
            <a:fld id="{3D77D53C-72D0-2223-9ECF-84769B8168D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6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AfFw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AfFw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IQbAACpJQAAEAAAACYAAAAIAAAAPSAAAP8fAAA="/>
              </a:ext>
            </a:extLst>
          </p:cNvSpPr>
          <p:nvPr>
            <p:ph idx="1"/>
          </p:nvPr>
        </p:nvSpPr>
        <p:spPr>
          <a:xfrm>
            <a:off x="457200" y="396367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YhgAAHQ1AACpJQAAEAAAACYAAAAIAAAAPSAAAP8fAAA="/>
              </a:ext>
            </a:extLst>
          </p:cNvSpPr>
          <p:nvPr>
            <p:ph idx="1"/>
          </p:nvPr>
        </p:nvSpPr>
        <p:spPr>
          <a:xfrm>
            <a:off x="4673600" y="396367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4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5"/>
          </p:nvPr>
        </p:nvSpPr>
        <p:spPr/>
        <p:txBody>
          <a:bodyPr/>
          <a:lstStyle/>
          <a:p>
            <a:pPr>
              <a:defRPr lang="ru-ru"/>
            </a:pPr>
            <a:fld id="{3D7790C7-89D0-2266-9ECF-7F33DE81682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6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BwTAAAfFwAAEAAAACYAAAAIAAAAPSAAAP8fAAA="/>
              </a:ext>
            </a:extLst>
          </p:cNvSpPr>
          <p:nvPr>
            <p:ph idx="6"/>
          </p:nvPr>
        </p:nvSpPr>
        <p:spPr>
          <a:xfrm>
            <a:off x="457200" y="160020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EwAA2AkAADkkAAAfFwAAEAAAACYAAAAIAAAAPSAAAP8fAAA="/>
              </a:ext>
            </a:extLst>
          </p:cNvSpPr>
          <p:nvPr>
            <p:ph idx="5"/>
          </p:nvPr>
        </p:nvSpPr>
        <p:spPr>
          <a:xfrm>
            <a:off x="3239135" y="160020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JQAA2AkAAFY1AAAfFwAAEAAAACYAAAAIAAAAPSAAAP8fAAA="/>
              </a:ext>
            </a:extLst>
          </p:cNvSpPr>
          <p:nvPr>
            <p:ph idx="4"/>
          </p:nvPr>
        </p:nvSpPr>
        <p:spPr>
          <a:xfrm>
            <a:off x="6021070" y="160020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BwTAACpJQAAEAAAACYAAAAIAAAAPSAAAP8fAAA="/>
              </a:ext>
            </a:extLst>
          </p:cNvSpPr>
          <p:nvPr>
            <p:ph idx="3"/>
          </p:nvPr>
        </p:nvSpPr>
        <p:spPr>
          <a:xfrm>
            <a:off x="457200" y="396367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EwAAYhgAADkkAACpJQAAEAAAACYAAAAIAAAAPSAAAP8fAAA="/>
              </a:ext>
            </a:extLst>
          </p:cNvSpPr>
          <p:nvPr>
            <p:ph idx="2"/>
          </p:nvPr>
        </p:nvSpPr>
        <p:spPr>
          <a:xfrm>
            <a:off x="3239135" y="396367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JQAAYhgAAFY1AACpJQAAEAAAACYAAAAIAAAAPSAAAP8fAAA="/>
              </a:ext>
            </a:extLst>
          </p:cNvSpPr>
          <p:nvPr>
            <p:ph idx="1"/>
          </p:nvPr>
        </p:nvSpPr>
        <p:spPr>
          <a:xfrm>
            <a:off x="6021070" y="396367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4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5"/>
          </p:nvPr>
        </p:nvSpPr>
        <p:spPr/>
        <p:txBody>
          <a:bodyPr/>
          <a:lstStyle/>
          <a:p>
            <a:pPr>
              <a:defRPr lang="ru-ru"/>
            </a:pPr>
            <a:fld id="{3D77B8F8-B6D0-224E-9ECF-401BF681681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6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7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8"/>
          </p:nvPr>
        </p:nvSpPr>
        <p:spPr/>
        <p:txBody>
          <a:bodyPr/>
          <a:lstStyle/>
          <a:p>
            <a:pPr>
              <a:defRPr lang="ru-ru"/>
            </a:pPr>
            <a:fld id="{3D77B987-C9D0-224F-9ECF-3F1AF781686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9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G41AACuJQAAEAAAACYAAAAIAAAAvaAAAP8fAAA="/>
              </a:ext>
            </a:extLst>
          </p:cNvSpPr>
          <p:nvPr>
            <p:ph type="subTitle" idx="1"/>
          </p:nvPr>
        </p:nvSpPr>
        <p:spPr>
          <a:xfrm>
            <a:off x="457200" y="1600200"/>
            <a:ext cx="8228330" cy="4525010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buNone/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7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8"/>
          </p:nvPr>
        </p:nvSpPr>
        <p:spPr/>
        <p:txBody>
          <a:bodyPr/>
          <a:lstStyle/>
          <a:p>
            <a:pPr>
              <a:defRPr lang="ru-ru"/>
            </a:pPr>
            <a:fld id="{3D77AB49-07D0-225D-9ECF-F108E58168A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9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G41AACuJQ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822833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xpZG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7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8"/>
          </p:nvPr>
        </p:nvSpPr>
        <p:spPr/>
        <p:txBody>
          <a:bodyPr/>
          <a:lstStyle/>
          <a:p>
            <a:pPr>
              <a:defRPr lang="ru-ru"/>
            </a:pPr>
            <a:fld id="{3D779A35-7BD0-226C-9ECF-8D39D48168D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9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GA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CuJQ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CuJQ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7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ziUg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8"/>
          </p:nvPr>
        </p:nvSpPr>
        <p:spPr/>
        <p:txBody>
          <a:bodyPr/>
          <a:lstStyle/>
          <a:p>
            <a:pPr>
              <a:defRPr lang="ru-ru"/>
            </a:pPr>
            <a:fld id="{3D77CF9D-D3D0-2239-9ECF-256C8181687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9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7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8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8"/>
          </p:nvPr>
        </p:nvSpPr>
        <p:spPr/>
        <p:txBody>
          <a:bodyPr/>
          <a:lstStyle/>
          <a:p>
            <a:pPr>
              <a:defRPr lang="ru-ru"/>
            </a:pPr>
            <a:fld id="{3D77A83B-75D0-225E-9ECF-830BE68168D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9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G41AACuJQ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822833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fv6P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ru-ru"/>
            </a:pPr>
            <a:fld id="{3D77F4DD-93D0-2202-9ECF-6557BA81683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BCIgAAEAAAACYAAAAIAAAAvaAAAP8fAAA="/>
              </a:ext>
            </a:extLst>
          </p:cNvSpPr>
          <p:nvPr>
            <p:ph type="subTitle" idx="1"/>
          </p:nvPr>
        </p:nvSpPr>
        <p:spPr>
          <a:xfrm>
            <a:off x="457200" y="274320"/>
            <a:ext cx="8228330" cy="5294630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buNone/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7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8"/>
          </p:nvPr>
        </p:nvSpPr>
        <p:spPr/>
        <p:txBody>
          <a:bodyPr/>
          <a:lstStyle/>
          <a:p>
            <a:pPr>
              <a:defRPr lang="ru-ru"/>
            </a:pPr>
            <a:fld id="{3D779059-17D0-2266-9ECF-E133DE8168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9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AfFw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CuJQ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AHVQ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IQbAACpJQAAEAAAACYAAAAIAAAAPSAAAP8fAAA="/>
              </a:ext>
            </a:extLst>
          </p:cNvSpPr>
          <p:nvPr>
            <p:ph idx="1"/>
          </p:nvPr>
        </p:nvSpPr>
        <p:spPr>
          <a:xfrm>
            <a:off x="457200" y="396367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7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8"/>
          </p:nvPr>
        </p:nvSpPr>
        <p:spPr/>
        <p:txBody>
          <a:bodyPr/>
          <a:lstStyle/>
          <a:p>
            <a:pPr>
              <a:defRPr lang="ru-ru"/>
            </a:pPr>
            <a:fld id="{3D77B4E4-AAD0-2242-9ECF-5C17FA8168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9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CuJQ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AfFw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Hud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YhgAAHQ1AACpJQAAEAAAACYAAAAIAAAAPSAAAP8fAAA="/>
              </a:ext>
            </a:extLst>
          </p:cNvSpPr>
          <p:nvPr>
            <p:ph idx="1"/>
          </p:nvPr>
        </p:nvSpPr>
        <p:spPr>
          <a:xfrm>
            <a:off x="4673600" y="396367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7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8"/>
          </p:nvPr>
        </p:nvSpPr>
        <p:spPr/>
        <p:txBody>
          <a:bodyPr/>
          <a:lstStyle/>
          <a:p>
            <a:pPr>
              <a:defRPr lang="ru-ru"/>
            </a:pPr>
            <a:fld id="{3D77C4F2-BCD0-2232-9ECF-4A678A81681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9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AfFw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AfFw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G41AACpJQAAEAAAACYAAAAIAAAAPSAAAP8fAAA="/>
              </a:ext>
            </a:extLst>
          </p:cNvSpPr>
          <p:nvPr>
            <p:ph idx="1"/>
          </p:nvPr>
        </p:nvSpPr>
        <p:spPr>
          <a:xfrm>
            <a:off x="457200" y="3963670"/>
            <a:ext cx="822833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7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8"/>
          </p:nvPr>
        </p:nvSpPr>
        <p:spPr/>
        <p:txBody>
          <a:bodyPr/>
          <a:lstStyle/>
          <a:p>
            <a:pPr>
              <a:defRPr lang="ru-ru"/>
            </a:pPr>
            <a:fld id="{3D77910A-44D0-2267-9ECF-B232DF8168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9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G41AAAfFw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822833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G41AACpJQAAEAAAACYAAAAIAAAAPSAAAP8fAAA="/>
              </a:ext>
            </a:extLst>
          </p:cNvSpPr>
          <p:nvPr>
            <p:ph idx="1"/>
          </p:nvPr>
        </p:nvSpPr>
        <p:spPr>
          <a:xfrm>
            <a:off x="457200" y="3963670"/>
            <a:ext cx="822833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7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8"/>
          </p:nvPr>
        </p:nvSpPr>
        <p:spPr/>
        <p:txBody>
          <a:bodyPr/>
          <a:lstStyle/>
          <a:p>
            <a:pPr>
              <a:defRPr lang="ru-ru"/>
            </a:pPr>
            <a:fld id="{3D77B0CE-80D0-2246-9ECF-7613FE81682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9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AfFw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AfFw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IQbAACpJQAAEAAAACYAAAAIAAAAPSAAAP8fAAA="/>
              </a:ext>
            </a:extLst>
          </p:cNvSpPr>
          <p:nvPr>
            <p:ph idx="1"/>
          </p:nvPr>
        </p:nvSpPr>
        <p:spPr>
          <a:xfrm>
            <a:off x="457200" y="396367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YhgAAHQ1AACpJQAAEAAAACYAAAAIAAAAPSAAAP8fAAA="/>
              </a:ext>
            </a:extLst>
          </p:cNvSpPr>
          <p:nvPr>
            <p:ph idx="1"/>
          </p:nvPr>
        </p:nvSpPr>
        <p:spPr>
          <a:xfrm>
            <a:off x="4673600" y="396367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7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8"/>
          </p:nvPr>
        </p:nvSpPr>
        <p:spPr/>
        <p:txBody>
          <a:bodyPr/>
          <a:lstStyle/>
          <a:p>
            <a:pPr>
              <a:defRPr lang="ru-ru"/>
            </a:pPr>
            <a:fld id="{3D77E741-0FD0-2211-9ECF-F944A98168A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9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BwTAAAfFwAAEAAAACYAAAAIAAAAPSAAAP8fAAA="/>
              </a:ext>
            </a:extLst>
          </p:cNvSpPr>
          <p:nvPr>
            <p:ph idx="6"/>
          </p:nvPr>
        </p:nvSpPr>
        <p:spPr>
          <a:xfrm>
            <a:off x="457200" y="160020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EwAA2AkAADkkAAAfFwAAEAAAACYAAAAIAAAAPSAAAP8fAAA="/>
              </a:ext>
            </a:extLst>
          </p:cNvSpPr>
          <p:nvPr>
            <p:ph idx="5"/>
          </p:nvPr>
        </p:nvSpPr>
        <p:spPr>
          <a:xfrm>
            <a:off x="3239135" y="160020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JQAA2AkAAFY1AAAfFwAAEAAAACYAAAAIAAAAPSAAAP8fAAA="/>
              </a:ext>
            </a:extLst>
          </p:cNvSpPr>
          <p:nvPr>
            <p:ph idx="4"/>
          </p:nvPr>
        </p:nvSpPr>
        <p:spPr>
          <a:xfrm>
            <a:off x="6021070" y="160020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BwTAACpJQAAEAAAACYAAAAIAAAAPSAAAP8fAAA="/>
              </a:ext>
            </a:extLst>
          </p:cNvSpPr>
          <p:nvPr>
            <p:ph idx="3"/>
          </p:nvPr>
        </p:nvSpPr>
        <p:spPr>
          <a:xfrm>
            <a:off x="457200" y="396367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tEwAAYhgAADkkAACpJQAAEAAAACYAAAAIAAAAPSAAAP8fAAA="/>
              </a:ext>
            </a:extLst>
          </p:cNvSpPr>
          <p:nvPr>
            <p:ph idx="2"/>
          </p:nvPr>
        </p:nvSpPr>
        <p:spPr>
          <a:xfrm>
            <a:off x="3239135" y="396367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JQAAYhgAAFY1AACpJQAAEAAAACYAAAAIAAAAPSAAAP8fAAA="/>
              </a:ext>
            </a:extLst>
          </p:cNvSpPr>
          <p:nvPr>
            <p:ph idx="1"/>
          </p:nvPr>
        </p:nvSpPr>
        <p:spPr>
          <a:xfrm>
            <a:off x="6021070" y="3963670"/>
            <a:ext cx="264922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7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8"/>
          </p:nvPr>
        </p:nvSpPr>
        <p:spPr/>
        <p:txBody>
          <a:bodyPr/>
          <a:lstStyle/>
          <a:p>
            <a:pPr>
              <a:defRPr lang="ru-ru"/>
            </a:pPr>
            <a:fld id="{3D77E1D5-9BD0-2217-9ECF-6D42AF81683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9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CuJQ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CuJQ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ru-ru"/>
            </a:pPr>
            <a:fld id="{3D77F927-69D0-220F-9ECF-9F5AB78168C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jb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ru-ru"/>
            </a:pPr>
            <a:fld id="{3D779D16-58D0-226B-9ECF-AE3ED38168F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BCIgAAEAAAACYAAAAIAAAAvaAAAP8fAAA="/>
              </a:ext>
            </a:extLst>
          </p:cNvSpPr>
          <p:nvPr>
            <p:ph type="subTitle" idx="1"/>
          </p:nvPr>
        </p:nvSpPr>
        <p:spPr>
          <a:xfrm>
            <a:off x="457200" y="274320"/>
            <a:ext cx="8228330" cy="5294630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buNone/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ru-ru"/>
            </a:pPr>
            <a:fld id="{3D77E488-C6D0-2212-9ECF-3047AA81686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AfFw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XP+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CuJQ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IQbAACpJQAAEAAAACYAAAAIAAAAPSAAAP8fAAA="/>
              </a:ext>
            </a:extLst>
          </p:cNvSpPr>
          <p:nvPr>
            <p:ph idx="1"/>
          </p:nvPr>
        </p:nvSpPr>
        <p:spPr>
          <a:xfrm>
            <a:off x="457200" y="396367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ru-ru"/>
            </a:pPr>
            <a:fld id="{3D77F6D3-9DD0-2200-9ECF-6B55B881683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CuJQ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452501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AfFw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YhgAAHQ1AACpJQAAEAAAACYAAAAIAAAAPSAAAP8fAAA="/>
              </a:ext>
            </a:extLst>
          </p:cNvSpPr>
          <p:nvPr>
            <p:ph idx="1"/>
          </p:nvPr>
        </p:nvSpPr>
        <p:spPr>
          <a:xfrm>
            <a:off x="4673600" y="396367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ru-ru"/>
            </a:pPr>
            <a:fld id="{3D77F2D8-96D0-2204-9ECF-6051BC81683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PC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IQbAAAfFwAAEAAAACYAAAAIAAAAPSAAAP8fAAA="/>
              </a:ext>
            </a:extLst>
          </p:cNvSpPr>
          <p:nvPr>
            <p:ph idx="1"/>
          </p:nvPr>
        </p:nvSpPr>
        <p:spPr>
          <a:xfrm>
            <a:off x="4572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AHAAA2AkAAHQ1AAAfFwAAEAAAACYAAAAIAAAAPSAAAP8fAAA="/>
              </a:ext>
            </a:extLst>
          </p:cNvSpPr>
          <p:nvPr>
            <p:ph idx="1"/>
          </p:nvPr>
        </p:nvSpPr>
        <p:spPr>
          <a:xfrm>
            <a:off x="4673600" y="1600200"/>
            <a:ext cx="401574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hgAAG41AACpJQAAEAAAACYAAAAIAAAAPSAAAP8fAAA="/>
              </a:ext>
            </a:extLst>
          </p:cNvSpPr>
          <p:nvPr>
            <p:ph idx="1"/>
          </p:nvPr>
        </p:nvSpPr>
        <p:spPr>
          <a:xfrm>
            <a:off x="457200" y="3963670"/>
            <a:ext cx="8228330" cy="215836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AAAAAAAAAAA="/>
              </a:ext>
            </a:extLst>
          </p:cNvSpPr>
          <p:nvPr>
            <p:ph type="ftr" idx="1"/>
          </p:nvPr>
        </p:nvSpPr>
        <p:spPr/>
        <p:txBody>
          <a:bodyPr/>
          <a:lstStyle/>
          <a:p>
            <a:pPr>
              <a:defRPr lang="ru-ru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AAAAAAAAAAA="/>
              </a:ext>
            </a:extLst>
          </p:cNvSpPr>
          <p:nvPr>
            <p:ph type="sldNum" idx="2"/>
          </p:nvPr>
        </p:nvSpPr>
        <p:spPr/>
        <p:txBody>
          <a:bodyPr/>
          <a:lstStyle/>
          <a:p>
            <a:pPr>
              <a:defRPr lang="ru-ru"/>
            </a:pPr>
            <a:fld id="{3D778664-2AD0-2270-9ECF-DC25C88168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AAAAAAAAAAA="/>
              </a:ext>
            </a:extLst>
          </p:cNvSpPr>
          <p:nvPr>
            <p:ph type="dt" idx="3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vS8AAP8f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va8AAP8fAAA="/>
              </a:ext>
            </a:extLst>
          </p:cNvSpPr>
          <p:nvPr>
            <p:ph type="ftr" idx="1"/>
          </p:nvPr>
        </p:nvSpPr>
        <p:spPr>
          <a:xfrm>
            <a:off x="3124200" y="6356985"/>
            <a:ext cx="2894330" cy="36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 algn="ctr" defTabSz="91440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0">
                <a:solidFill>
                  <a:srgbClr val="000000"/>
                </a:solidFill>
                <a:latin typeface="Times New Roman" pitchFamily="1" charset="-52"/>
                <a:ea typeface="SimSun" charset="0"/>
                <a:cs typeface="Times New Roman" pitchFamily="1" charset="-52"/>
              </a:defRPr>
            </a:lvl1pPr>
          </a:lstStyle>
          <a:p>
            <a:pPr algn="ctr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t> 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va8AAP8fAAA="/>
              </a:ext>
            </a:extLst>
          </p:cNvSpPr>
          <p:nvPr>
            <p:ph type="sldNum" idx="2"/>
          </p:nvPr>
        </p:nvSpPr>
        <p:spPr>
          <a:xfrm>
            <a:off x="6553200" y="6356985"/>
            <a:ext cx="2132330" cy="36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>
              <a:defRPr lang="ru-ru" sz="2400" b="0" strike="noStrike" spc="0">
                <a:latin typeface="Times New Roman" pitchFamily="1" charset="-52"/>
                <a:ea typeface="SimSun" charset="0"/>
                <a:cs typeface="Times New Roman" pitchFamily="1" charset="-52"/>
              </a:defRPr>
            </a:lvl1pPr>
          </a:lstStyle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va8AAP8fAAA="/>
              </a:ext>
            </a:extLst>
          </p:cNvSpPr>
          <p:nvPr>
            <p:ph type="dt" idx="3"/>
          </p:nvPr>
        </p:nvSpPr>
        <p:spPr>
          <a:xfrm>
            <a:off x="457200" y="6356985"/>
            <a:ext cx="2133600" cy="36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>
              <a:defRPr lang="ru-ru" sz="1400" b="0" strike="noStrike" spc="0">
                <a:latin typeface="Times New Roman" pitchFamily="1" charset="-52"/>
                <a:ea typeface="SimSun" charset="0"/>
                <a:cs typeface="Times New Roman" pitchFamily="1" charset="-52"/>
              </a:defRPr>
            </a:lvl1pPr>
          </a:lstStyle>
          <a:p>
            <a:pPr>
              <a:defRPr lang="ru-ru"/>
            </a:pPr>
            <a:r>
              <a:t> 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G81AABWIgAAEAAAACYAAAAIAAAAvS8AAP8fAAA="/>
              </a:ext>
            </a:extLst>
          </p:cNvSpPr>
          <p:nvPr>
            <p:ph type="body"/>
          </p:nvPr>
        </p:nvSpPr>
        <p:spPr>
          <a:xfrm>
            <a:off x="457200" y="1604645"/>
            <a:ext cx="8228965" cy="39770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структуры щёлкните мышью</a:t>
            </a:r>
          </a:p>
          <a:p>
            <a:pPr lvl="1">
              <a:defRPr lang="ru-ru"/>
            </a:pPr>
            <a:r>
              <a:t>Второй уровень структуры</a:t>
            </a:r>
          </a:p>
          <a:p>
            <a:pPr lvl="2">
              <a:defRPr lang="ru-ru"/>
            </a:pPr>
            <a:r>
              <a:t>Третий уровень структуры</a:t>
            </a:r>
          </a:p>
          <a:p>
            <a:pPr lvl="3">
              <a:defRPr lang="ru-ru"/>
            </a:pPr>
            <a:r>
              <a:t>Четвёртый уровень структуры</a:t>
            </a:r>
          </a:p>
          <a:p>
            <a:pPr lvl="4">
              <a:defRPr lang="ru-ru"/>
            </a:pPr>
            <a:r>
              <a:t>Пятый уровень структуры</a:t>
            </a:r>
          </a:p>
          <a:p>
            <a:pPr lvl="5">
              <a:defRPr lang="ru-ru"/>
            </a:pPr>
            <a:r>
              <a:t>Шестой уровень структуры</a:t>
            </a:r>
          </a:p>
          <a:p>
            <a:pPr lvl="6">
              <a:defRPr lang="ru-ru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Tx/>
        <a:buSzPts val="1440"/>
        <a:buFont typeface="Wingdings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Tx/>
        <a:buSzPts val="1500"/>
        <a:buFont typeface="Symbol" pitchFamily="1" charset="2"/>
        <a:buChar char="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Tx/>
        <a:buSzPts val="900"/>
        <a:buFont typeface="Wingdings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Tx/>
        <a:buSzPts val="1500"/>
        <a:buFont typeface="Symbol" pitchFamily="1" charset="2"/>
        <a:buChar char="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vS8AAP8f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G41AACuJQAAEAAAACYAAAAIAAAAvS8AAP8fAAA="/>
              </a:ext>
            </a:extLst>
          </p:cNvSpPr>
          <p:nvPr>
            <p:ph type="body"/>
          </p:nvPr>
        </p:nvSpPr>
        <p:spPr>
          <a:xfrm>
            <a:off x="457200" y="1600200"/>
            <a:ext cx="8228330" cy="45250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структуры щёлкните мышью</a:t>
            </a:r>
          </a:p>
          <a:p>
            <a:pPr lvl="1">
              <a:defRPr lang="ru-ru"/>
            </a:pPr>
            <a:r>
              <a:t>Второй уровень структуры</a:t>
            </a:r>
          </a:p>
          <a:p>
            <a:pPr lvl="2">
              <a:defRPr lang="ru-ru"/>
            </a:pPr>
            <a:r>
              <a:t>Третий уровень структуры</a:t>
            </a:r>
          </a:p>
          <a:p>
            <a:pPr lvl="3">
              <a:defRPr lang="ru-ru"/>
            </a:pPr>
            <a:r>
              <a:t>Четвёртый уровень структуры</a:t>
            </a:r>
          </a:p>
          <a:p>
            <a:pPr lvl="4">
              <a:defRPr lang="ru-ru"/>
            </a:pPr>
            <a:r>
              <a:t>Пятый уровень структуры</a:t>
            </a:r>
          </a:p>
          <a:p>
            <a:pPr lvl="5">
              <a:defRPr lang="ru-ru"/>
            </a:pPr>
            <a:r>
              <a:t>Шестой уровень структуры</a:t>
            </a:r>
          </a:p>
          <a:p>
            <a:pPr lvl="6">
              <a:defRPr lang="ru-ru"/>
            </a:pPr>
            <a:r>
              <a:t>Седьмой уровень структуры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va8AAP8fAAA="/>
              </a:ext>
            </a:extLst>
          </p:cNvSpPr>
          <p:nvPr>
            <p:ph type="ftr" idx="4"/>
          </p:nvPr>
        </p:nvSpPr>
        <p:spPr>
          <a:xfrm>
            <a:off x="3124200" y="6356985"/>
            <a:ext cx="2894330" cy="36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 algn="ctr" defTabSz="91440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0">
                <a:solidFill>
                  <a:srgbClr val="000000"/>
                </a:solidFill>
                <a:latin typeface="Times New Roman" pitchFamily="1" charset="-52"/>
                <a:ea typeface="SimSun" charset="0"/>
                <a:cs typeface="Times New Roman" pitchFamily="1" charset="-52"/>
              </a:defRPr>
            </a:lvl1pPr>
          </a:lstStyle>
          <a:p>
            <a:pPr algn="ctr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t>&lt;нижний колонтитул&gt;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va8AAP8fAAA="/>
              </a:ext>
            </a:extLst>
          </p:cNvSpPr>
          <p:nvPr>
            <p:ph type="sldNum" idx="5"/>
          </p:nvPr>
        </p:nvSpPr>
        <p:spPr>
          <a:xfrm>
            <a:off x="6553200" y="6356985"/>
            <a:ext cx="2132330" cy="36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>
              <a:defRPr lang="ru-ru" sz="2400" b="0" strike="noStrike" spc="0">
                <a:latin typeface="Times New Roman" pitchFamily="1" charset="-52"/>
                <a:ea typeface="SimSun" charset="0"/>
                <a:cs typeface="Times New Roman" pitchFamily="1" charset="-52"/>
              </a:defRPr>
            </a:lvl1pPr>
          </a:lstStyle>
          <a:p>
            <a:pPr>
              <a:defRPr lang="ru-ru"/>
            </a:pPr>
            <a:endParaRPr/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va8AAP8fAAA="/>
              </a:ext>
            </a:extLst>
          </p:cNvSpPr>
          <p:nvPr>
            <p:ph type="dt" idx="6"/>
          </p:nvPr>
        </p:nvSpPr>
        <p:spPr>
          <a:xfrm>
            <a:off x="457200" y="6356985"/>
            <a:ext cx="2133600" cy="36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>
              <a:defRPr lang="ru-ru" sz="1400" b="0" strike="noStrike" spc="0">
                <a:latin typeface="Times New Roman" pitchFamily="1" charset="-52"/>
                <a:ea typeface="SimSun" charset="0"/>
                <a:cs typeface="Times New Roman" pitchFamily="1" charset="-52"/>
              </a:defRPr>
            </a:lvl1pPr>
          </a:lstStyle>
          <a:p>
            <a:pPr>
              <a:defRPr lang="ru-ru"/>
            </a:pPr>
            <a: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Tx/>
        <a:buSzPts val="1440"/>
        <a:buFont typeface="Wingdings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Tx/>
        <a:buSzPts val="2400"/>
        <a:buFont typeface="Symbol" pitchFamily="1" charset="2"/>
        <a:buChar char="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Tx/>
        <a:buSzPts val="1440"/>
        <a:buFont typeface="Wingdings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Tx/>
        <a:buSzPts val="2400"/>
        <a:buFont typeface="Symbol" pitchFamily="1" charset="2"/>
        <a:buChar char="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1440"/>
        <a:buFont typeface="Wingdings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1440"/>
        <a:buFont typeface="Wingdings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1440"/>
        <a:buFont typeface="Wingdings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G41AAC2CAAAEAAAACYAAAAIAAAAvS8AAP8f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YlAABXKQAAEAAAACYAAAAIAAAAva8AAP8fAAA="/>
              </a:ext>
            </a:extLst>
          </p:cNvSpPr>
          <p:nvPr>
            <p:ph type="ftr" idx="7"/>
          </p:nvPr>
        </p:nvSpPr>
        <p:spPr>
          <a:xfrm>
            <a:off x="3124200" y="6356985"/>
            <a:ext cx="2894330" cy="36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 algn="ctr" defTabSz="91440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0">
                <a:solidFill>
                  <a:srgbClr val="000000"/>
                </a:solidFill>
                <a:latin typeface="Times New Roman" pitchFamily="1" charset="-52"/>
                <a:ea typeface="SimSun" charset="0"/>
                <a:cs typeface="Times New Roman" pitchFamily="1" charset="-52"/>
              </a:defRPr>
            </a:lvl1pPr>
          </a:lstStyle>
          <a:p>
            <a:pPr algn="ctr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t>&lt;нижний колонтитул&gt;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G41AABXKQAAEAAAACYAAAAIAAAAva8AAP8fAAA="/>
              </a:ext>
            </a:extLst>
          </p:cNvSpPr>
          <p:nvPr>
            <p:ph type="sldNum" idx="8"/>
          </p:nvPr>
        </p:nvSpPr>
        <p:spPr>
          <a:xfrm>
            <a:off x="6553200" y="6356985"/>
            <a:ext cx="2132330" cy="36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>
              <a:defRPr lang="ru-ru" sz="2400" b="0" strike="noStrike" spc="0">
                <a:latin typeface="Times New Roman" pitchFamily="1" charset="-52"/>
                <a:ea typeface="SimSun" charset="0"/>
                <a:cs typeface="Times New Roman" pitchFamily="1" charset="-52"/>
              </a:defRPr>
            </a:lvl1pPr>
          </a:lstStyle>
          <a:p>
            <a:pPr>
              <a:defRPr lang="ru-ru"/>
            </a:pPr>
            <a:endParaRPr/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XKQAAEAAAACYAAAAIAAAAva8AAP8fAAA="/>
              </a:ext>
            </a:extLst>
          </p:cNvSpPr>
          <p:nvPr>
            <p:ph type="dt" idx="9"/>
          </p:nvPr>
        </p:nvSpPr>
        <p:spPr>
          <a:xfrm>
            <a:off x="457200" y="6356985"/>
            <a:ext cx="2133600" cy="36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>
            <a:lvl1pPr>
              <a:defRPr lang="ru-ru" sz="1400" b="0" strike="noStrike" spc="0">
                <a:latin typeface="Times New Roman" pitchFamily="1" charset="-52"/>
                <a:ea typeface="SimSun" charset="0"/>
                <a:cs typeface="Times New Roman" pitchFamily="1" charset="-52"/>
              </a:defRPr>
            </a:lvl1pPr>
          </a:lstStyle>
          <a:p>
            <a:pPr>
              <a:defRPr lang="ru-ru"/>
            </a:pPr>
            <a:r>
              <a:t>&lt;дата/время&gt;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3wkAAG81AABWIgAAEAAAACYAAAAIAAAAvS8AAP8fAAA="/>
              </a:ext>
            </a:extLst>
          </p:cNvSpPr>
          <p:nvPr>
            <p:ph type="body"/>
          </p:nvPr>
        </p:nvSpPr>
        <p:spPr>
          <a:xfrm>
            <a:off x="457200" y="1604645"/>
            <a:ext cx="8228965" cy="39770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структуры щёлкните мышью</a:t>
            </a:r>
          </a:p>
          <a:p>
            <a:pPr lvl="1">
              <a:defRPr lang="ru-ru"/>
            </a:pPr>
            <a:r>
              <a:t>Второй уровень структуры</a:t>
            </a:r>
          </a:p>
          <a:p>
            <a:pPr lvl="2">
              <a:defRPr lang="ru-ru"/>
            </a:pPr>
            <a:r>
              <a:t>Третий уровень структуры</a:t>
            </a:r>
          </a:p>
          <a:p>
            <a:pPr lvl="3">
              <a:defRPr lang="ru-ru"/>
            </a:pPr>
            <a:r>
              <a:t>Четвёртый уровень структуры</a:t>
            </a:r>
          </a:p>
          <a:p>
            <a:pPr lvl="4">
              <a:defRPr lang="ru-ru"/>
            </a:pPr>
            <a:r>
              <a:t>Пятый уровень структуры</a:t>
            </a:r>
          </a:p>
          <a:p>
            <a:pPr lvl="5">
              <a:defRPr lang="ru-ru"/>
            </a:pPr>
            <a:r>
              <a:t>Шестой уровень структуры</a:t>
            </a:r>
          </a:p>
          <a:p>
            <a:pPr lvl="6">
              <a:defRPr lang="ru-ru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1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Tx/>
        <a:buSzPts val="1440"/>
        <a:buFont typeface="Wingdings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Tx/>
        <a:buSzPts val="1800"/>
        <a:buFont typeface="Symbol" pitchFamily="1" charset="2"/>
        <a:buChar char=""/>
        <a:tabLst/>
        <a:defRPr lang="ru-ru" sz="2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Tx/>
        <a:buSzPts val="900"/>
        <a:buFont typeface="Wingdings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Tx/>
        <a:buSzPts val="1500"/>
        <a:buFont typeface="Symbol" pitchFamily="1" charset="2"/>
        <a:buChar char="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GgAArw0AAJ43AABbGAAAAAAAACYAAAAIAAAAPSAAAP8fAAA="/>
              </a:ext>
            </a:extLst>
          </p:cNvSpPr>
          <p:nvPr>
            <p:ph type="title"/>
          </p:nvPr>
        </p:nvSpPr>
        <p:spPr>
          <a:xfrm>
            <a:off x="4274820" y="2224405"/>
            <a:ext cx="4766310" cy="1734820"/>
          </a:xfr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/>
          <a:p>
            <a:pPr algn="l" defTabSz="914400">
              <a:lnSpc>
                <a:spcPct val="115000"/>
              </a:lnSpc>
              <a:buNone/>
              <a:tabLst>
                <a:tab pos="0" algn="l"/>
              </a:tabLst>
              <a:defRPr lang="ru-ru"/>
            </a:pPr>
            <a:r>
              <a:rPr lang="ru-ru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Написание игры на языке програмирования Python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8GgAArR0AANk1AABmLQAAEAAAACYAAAAIAAAAvaAAAP8fAAA="/>
              </a:ext>
            </a:extLst>
          </p:cNvSpPr>
          <p:nvPr>
            <p:ph type="subTitle"/>
          </p:nvPr>
        </p:nvSpPr>
        <p:spPr>
          <a:xfrm>
            <a:off x="4305300" y="4824095"/>
            <a:ext cx="4448175" cy="2555875"/>
          </a:xfr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/>
          <a:p>
            <a:pPr algn="just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rPr lang="ru-ru" sz="1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Работу выполнил: </a:t>
            </a:r>
            <a:endParaRPr lang="ru-ru" sz="1400"/>
          </a:p>
          <a:p>
            <a:pPr algn="just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rPr lang="ru-ru" sz="1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ученик 10 б класса Жолудь Ярослав</a:t>
            </a:r>
            <a:endParaRPr lang="ru-ru" sz="1400"/>
          </a:p>
          <a:p>
            <a:pPr algn="just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rPr lang="ru-ru" sz="1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руководитель проекта:</a:t>
            </a:r>
            <a:endParaRPr lang="ru-ru" sz="1400"/>
          </a:p>
          <a:p>
            <a:pPr algn="just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rPr lang="ru-ru" sz="1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Коновальчик Татьяна Николаевна</a:t>
            </a:r>
            <a:endParaRPr lang="ru-ru" sz="1400"/>
          </a:p>
        </p:txBody>
      </p:sp>
      <p:pic>
        <p:nvPicPr>
          <p:cNvPr id="5" name="Изображение1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QAAAOsLAACaGQAApC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937385"/>
            <a:ext cx="4018915" cy="40189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Изображение3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jCaH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0hIAAOYdAAB6GQAAkyQ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59430" y="4860290"/>
            <a:ext cx="1082040" cy="10852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u6Zq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G41AAC2CAAAAAAAACYAAAAIAAAAvaAAAP8f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Вывод 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tCWK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G41AACuJQAAAAAAACYAAAAIAAAAPaAAAP8fAAA="/>
              </a:ext>
            </a:extLst>
          </p:cNvSpPr>
          <p:nvPr>
            <p:ph type="body"/>
          </p:nvPr>
        </p:nvSpPr>
        <p:spPr>
          <a:xfrm>
            <a:off x="457200" y="1600200"/>
            <a:ext cx="8228330" cy="4525010"/>
          </a:xfr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/>
          <a:p>
            <a:pPr marL="0" marR="0" indent="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В результате проделанной мной работы я изучил историю языка программирования Python, подробно узнал о катеогриях игр, нашёл необходимую информацию о написании игр на Python, открыл для себя много нового и написал игру на Python. 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Я смог доказать что за относительно короткий срок можно получить необходимый набор знаний  и навыков для написания игры.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В процессе написания программы я пришёл к выводу, что программирование - интересный вид деятельности, который может быть как хобби, так и средством основного заработка. Написание программ не самое просто занятие, но очень интересное, оно требует особого подхода и помимо знаний основных функций языка в такой деятельности задействуется логическое и нестандартное мышление.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Я считаю IT-технологии являются нашим будущим, поэтому молодёжи надо уделять больше времени изучению языков программирования. В своём проекте я подтвердил, что этот процесс может проходить, в прямом и переносном смысле в игровой форме.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8B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G41AAC2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</p:spPr>
        <p:txBody>
          <a:bodyPr/>
          <a:lstStyle/>
          <a:p>
            <a:pPr>
              <a:defRPr lang="ru-ru"/>
            </a:pPr>
            <a:r>
              <a:t>Список литературы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8B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G41AACuJQAAAAAAACYAAAAIAAAAAQAAAAAAAAA="/>
              </a:ext>
            </a:extLst>
          </p:cNvSpPr>
          <p:nvPr>
            <p:ph type="subTitle" idx="1"/>
          </p:nvPr>
        </p:nvSpPr>
        <p:spPr>
          <a:xfrm>
            <a:off x="457200" y="1600200"/>
            <a:ext cx="8228330" cy="4525010"/>
          </a:xfrm>
        </p:spPr>
        <p:txBody>
          <a:bodyPr/>
          <a:lstStyle/>
          <a:p>
            <a:pPr marL="431800" marR="0" lvl="2" indent="-323850" algn="just" defTabSz="914400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endParaRPr/>
          </a:p>
          <a:p>
            <a:pPr marL="431800" marR="0" indent="-32385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endParaRPr/>
          </a:p>
          <a:p>
            <a:pPr marL="0" marR="0" indent="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Обзор Python: история создания и возможности языка программирования // сайт «ProgLang», URL:http://proglang.su/ (дата обращения: )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История развития языка Python // сайт «Хекслет», URL://https://ru.hexlet.io/ (дата обращения: )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Python // сайт «Википедия», URL:https://ru.wikipedia.org/ (дата обращения: )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Pygame. Введение в разработку игр на Python // сайт «Лаборатория линуксоида», URL:https://younglinux.info/ (дата обращения: )</a:t>
            </a:r>
          </a:p>
          <a:p>
            <a:pPr marL="0" marR="0" indent="0" algn="just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Донован Т. Играй! История видеоигр // книга.  М., 2014</a:t>
            </a:r>
          </a:p>
          <a:p>
            <a:pPr marL="431800" marR="0" lvl="2" indent="-323850" algn="just" defTabSz="914400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Язык программирования Python 3 для начинающих и чайников // сайт «Python 3 для начинающих», </a:t>
            </a:r>
            <a:r>
              <a:rPr sz="1200"/>
              <a:t>URL://https://pythonworld.ru/ (дата обращения: )</a:t>
            </a:r>
          </a:p>
          <a:p>
            <a:pPr marL="431800" marR="0" lvl="2" indent="-323850" algn="just" defTabSz="914400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endParaRPr sz="1200"/>
          </a:p>
          <a:p>
            <a:pPr marL="431800" marR="0" lvl="2" indent="-323850" algn="just" defTabSz="914400">
              <a:lnSpc>
                <a:spcPct val="150000"/>
              </a:lnSpc>
              <a:spcBef>
                <a:spcPts val="1200"/>
              </a:spcBef>
              <a:spcAft>
                <a:spcPts val="300"/>
              </a:spcAft>
              <a:buNone/>
              <a:tabLst/>
              <a:defRPr sz="14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ci9I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G41AAC2CAAAEAAAACYAAAAIAAAAvaAAAP8f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t>Python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zgkh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uDgAAswgAAG81AACJJAAAEAAAACYAAAAIAAAAPaAAAP8fAAA="/>
              </a:ext>
            </a:extLst>
          </p:cNvSpPr>
          <p:nvPr>
            <p:ph type="body"/>
          </p:nvPr>
        </p:nvSpPr>
        <p:spPr>
          <a:xfrm>
            <a:off x="2386330" y="1414145"/>
            <a:ext cx="6299835" cy="4525010"/>
          </a:xfr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/>
          <a:p>
            <a:pPr marL="2160270" indent="-215900" algn="just">
              <a:lnSpc>
                <a:spcPct val="150000"/>
              </a:lnSpc>
              <a:buClrTx/>
              <a:buFont typeface="Wingdings" charset="2"/>
              <a:buChar char=""/>
              <a:defRPr lang="ru-ru"/>
            </a:pPr>
            <a:r>
              <a:rPr lang="en-us" sz="1400">
                <a:solidFill>
                  <a:srgbClr val="212529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В 1991 году Python Гвидо ван Россума </a:t>
            </a:r>
            <a:r>
              <a:rPr lang="ru-ru" sz="1400">
                <a:solidFill>
                  <a:srgbClr val="212529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включал в себя идеи и разработки из других языков программирования</a:t>
            </a:r>
            <a:r>
              <a:rPr lang="en-us" sz="1400">
                <a:solidFill>
                  <a:srgbClr val="212529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. В 1996 году к разработке подключился Стив Маевский, который был довольно известным в сети ,</a:t>
            </a:r>
            <a:r>
              <a:rPr lang="ru-ru" sz="1400">
                <a:solidFill>
                  <a:srgbClr val="212529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благодаря своему </a:t>
            </a:r>
            <a:r>
              <a:rPr lang="en-us" sz="1400">
                <a:solidFill>
                  <a:srgbClr val="212529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блог</a:t>
            </a:r>
            <a:r>
              <a:rPr lang="ru-ru" sz="1400">
                <a:solidFill>
                  <a:srgbClr val="212529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у </a:t>
            </a:r>
            <a:r>
              <a:rPr lang="en-us" sz="1400">
                <a:solidFill>
                  <a:srgbClr val="212529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«Сравнительная критика языков программирования».</a:t>
            </a:r>
            <a:endParaRPr lang="ru-ru" sz="1400"/>
          </a:p>
        </p:txBody>
      </p:sp>
      <p:pic>
        <p:nvPicPr>
          <p:cNvPr id="4" name="Изображение1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gIAANgJAACTGgAAJB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" y="1600200"/>
            <a:ext cx="3891915" cy="3136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Стив Маевсикй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gBQ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ScAACUWAAAKNAAA1yU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480175" y="3599815"/>
            <a:ext cx="1979295" cy="25514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Прямоугольник1"/>
          <p:cNvSpPr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5Rf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4KAAA2CUAAF0zAAD1JwAAEAAAACYAAAAIAAAA//////////8="/>
              </a:ext>
            </a:extLst>
          </p:cNvSpPr>
          <p:nvPr/>
        </p:nvSpPr>
        <p:spPr>
          <a:xfrm>
            <a:off x="6659880" y="6151880"/>
            <a:ext cx="1689735" cy="343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defTabSz="914400">
              <a:lnSpc>
                <a:spcPct val="100000"/>
              </a:lnSpc>
              <a:buNone/>
              <a:tabLst>
                <a:tab pos="0" algn="l"/>
              </a:tabLst>
              <a:defRPr>
                <a:latin typeface="Arial" pitchFamily="2" charset="-52"/>
                <a:ea typeface="DejaVu Sans" pitchFamily="2" charset="-52"/>
                <a:cs typeface="DejaVu Sans" pitchFamily="2" charset="-52"/>
              </a:defRPr>
            </a:pPr>
            <a:r>
              <a:rPr lang="ru-ru">
                <a:solidFill>
                  <a:srgbClr val="000000"/>
                </a:solidFill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Стив Маевский</a:t>
            </a:r>
            <a:endParaRPr lang="ru-ru"/>
          </a:p>
        </p:txBody>
      </p:sp>
      <p:sp>
        <p:nvSpPr>
          <p:cNvPr id="7" name="Прямоугольник2"/>
          <p:cNvSpPr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tgb0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cCAAAJB0AAJoUAABBHwAAEAAAACYAAAAIAAAA//////////8="/>
              </a:ext>
            </a:extLst>
          </p:cNvSpPr>
          <p:nvPr/>
        </p:nvSpPr>
        <p:spPr>
          <a:xfrm>
            <a:off x="1440180" y="4737100"/>
            <a:ext cx="1908810" cy="343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defTabSz="914400">
              <a:lnSpc>
                <a:spcPct val="100000"/>
              </a:lnSpc>
              <a:buNone/>
              <a:tabLst>
                <a:tab pos="0" algn="l"/>
              </a:tabLst>
              <a:defRPr>
                <a:latin typeface="Arial" pitchFamily="2" charset="-52"/>
                <a:ea typeface="DejaVu Sans" pitchFamily="2" charset="-52"/>
                <a:cs typeface="DejaVu Sans" pitchFamily="2" charset="-52"/>
              </a:defRPr>
            </a:pPr>
            <a:r>
              <a:rPr lang="ru-ru">
                <a:solidFill>
                  <a:srgbClr val="000000"/>
                </a:solidFill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Гвидо ван Россум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Omxk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G41AAC2CAAAAAAAACYAAAAIAAAAPSAAAP8f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История названия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AAAAAAAAAAAAAAAAA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MskY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AQAAeBkAAAAfAAD4KAAAEAAAACYAAAAIAAAAPaAAAP8fAAA="/>
              </a:ext>
            </a:extLst>
          </p:cNvSpPr>
          <p:nvPr>
            <p:ph type="subTitle"/>
          </p:nvPr>
        </p:nvSpPr>
        <p:spPr>
          <a:xfrm>
            <a:off x="179705" y="4140200"/>
            <a:ext cx="4859655" cy="2519680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marL="342900" indent="-342900" algn="just" defTabSz="914400">
              <a:lnSpc>
                <a:spcPct val="150000"/>
              </a:lnSpc>
              <a:buNone/>
              <a:tabLst>
                <a:tab pos="0" algn="l"/>
              </a:tabLst>
              <a:defRPr lang="ru-ru"/>
            </a:pPr>
            <a:r>
              <a:rPr lang="ru-ru" sz="1400">
                <a:latin typeface="Times New Roman" pitchFamily="1" charset="-52"/>
                <a:ea typeface="SimSun" charset="0"/>
                <a:cs typeface="Times New Roman" pitchFamily="1" charset="-52"/>
              </a:rPr>
              <a:t> Гви</a:t>
            </a:r>
            <a:r>
              <a:rPr lang="ru-ru" sz="1400">
                <a:solidFill>
                  <a:srgbClr val="212529"/>
                </a:solidFill>
                <a:latin typeface="Times New Roman" pitchFamily="1" charset="-52"/>
                <a:ea typeface="SimSun" charset="0"/>
                <a:cs typeface="Times New Roman" pitchFamily="1" charset="-52"/>
              </a:rPr>
              <a:t>до ван Россум любил смотреть комедийное шоу «Воздушный цирк Монти Пайтона», поэтому и назвал своей проект в честь главного героя - </a:t>
            </a:r>
            <a:r>
              <a:rPr lang="en-us" sz="1400">
                <a:solidFill>
                  <a:srgbClr val="212529"/>
                </a:solidFill>
                <a:latin typeface="Times New Roman" pitchFamily="1" charset="-52"/>
                <a:ea typeface="SimSun" charset="0"/>
                <a:cs typeface="Times New Roman" pitchFamily="1" charset="-52"/>
              </a:rPr>
              <a:t>Монти Пайтона.&lt; </a:t>
            </a:r>
            <a:endParaRPr lang="ru-ru" sz="1400"/>
          </a:p>
        </p:txBody>
      </p:sp>
      <p:pic>
        <p:nvPicPr>
          <p:cNvPr id="4" name="Изображение1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wIAAPcJAABwFAAAMBw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1619885"/>
            <a:ext cx="2962275" cy="29622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yIAAKUJAAAlNQAAwS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579745" y="1567815"/>
            <a:ext cx="3059430" cy="47320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Текстовое поле1"/>
          <p:cNvSpPr txBox="1">
            <a:extLst>
              <a:ext uri="smNativeData">
                <pr:smNativeData xmlns:pr="smNativeData" xmlns:p14="http://schemas.microsoft.com/office/powerpoint/2010/main" xmlns="" val="SMDATA_13_H/sXYh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0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lGAAAgxMAAOofAACzFgAAAAAAACYAAAAIAAAA//////////8="/>
              </a:ext>
            </a:extLst>
          </p:cNvSpPr>
          <p:nvPr/>
        </p:nvSpPr>
        <p:spPr>
          <a:xfrm>
            <a:off x="3965575" y="3171825"/>
            <a:ext cx="122237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ctr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i="0" u="none" strike="noStrike" kern="1" spc="0" baseline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Приложение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Calibri" pitchFamily="2" charset="-52"/>
                <a:ea typeface="SimSun" charset="0"/>
                <a:cs typeface="Times New Roman" pitchFamily="1" charset="-52"/>
              </a:defRPr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jf/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G41AAC2CAAAEAAAACYAAAAIAAAAvaAAAP8f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t>Создание игры</a:t>
            </a:r>
          </a:p>
        </p:txBody>
      </p:sp>
      <p:pic>
        <p:nvPicPr>
          <p:cNvPr id="3" name="Изображение1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QUAAPcJAACLMgAA+C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619885"/>
            <a:ext cx="7316470" cy="43897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Xfi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G41AAC2CAAAEAAAACYAAAAIAAAAvaAAAP8f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t>Библиотеки</a:t>
            </a:r>
          </a:p>
        </p:txBody>
      </p:sp>
      <p:pic>
        <p:nvPicPr>
          <p:cNvPr id="3" name="Изображение1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SxgAAAsVAABdNwAA+C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49065" y="3420745"/>
            <a:ext cx="5050790" cy="32391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Прямоугольник1"/>
          <p:cNvSpPr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wzfe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GgoAAJoSAAAXFQAAEAAAACYAAAAIAAAA//////////8="/>
              </a:ext>
            </a:extLst>
          </p:cNvSpPr>
          <p:nvPr/>
        </p:nvSpPr>
        <p:spPr>
          <a:xfrm>
            <a:off x="143510" y="1642110"/>
            <a:ext cx="2880360" cy="1786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defTabSz="914400">
              <a:lnSpc>
                <a:spcPct val="100000"/>
              </a:lnSpc>
              <a:buNone/>
              <a:tabLst>
                <a:tab pos="0" algn="l"/>
              </a:tabLst>
              <a:defRPr>
                <a:latin typeface="Arial" pitchFamily="2" charset="-52"/>
                <a:ea typeface="DejaVu Sans" pitchFamily="2" charset="-52"/>
                <a:cs typeface="DejaVu Sans" pitchFamily="2" charset="-52"/>
              </a:defRPr>
            </a:pPr>
            <a:r>
              <a:rPr lang="ru-ru" sz="1400">
                <a:solidFill>
                  <a:srgbClr val="000000"/>
                </a:solidFill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Импортируем необходимые библиотеки и функции:</a:t>
            </a:r>
            <a:endParaRPr lang="ru-ru" sz="1400"/>
          </a:p>
          <a:p>
            <a:pPr marL="215900" indent="-215900" defTabSz="914400">
              <a:lnSpc>
                <a:spcPct val="100000"/>
              </a:lnSpc>
              <a:buClrTx/>
              <a:buFont typeface="Wingdings" charset="2"/>
              <a:buChar char=""/>
              <a:tabLst>
                <a:tab pos="0" algn="l"/>
              </a:tabLst>
              <a:defRPr>
                <a:latin typeface="Arial" pitchFamily="2" charset="-52"/>
                <a:ea typeface="DejaVu Sans" pitchFamily="2" charset="-52"/>
                <a:cs typeface="DejaVu Sans" pitchFamily="2" charset="-52"/>
              </a:defRPr>
            </a:pPr>
            <a:r>
              <a:rPr lang="ru-ru" sz="1400">
                <a:solidFill>
                  <a:srgbClr val="000000"/>
                </a:solidFill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Pygame</a:t>
            </a:r>
            <a:endParaRPr lang="ru-ru" sz="1400"/>
          </a:p>
          <a:p>
            <a:pPr marL="215900" indent="-215900" defTabSz="914400">
              <a:lnSpc>
                <a:spcPct val="100000"/>
              </a:lnSpc>
              <a:buClrTx/>
              <a:buFont typeface="Wingdings" charset="2"/>
              <a:buChar char=""/>
              <a:tabLst>
                <a:tab pos="0" algn="l"/>
              </a:tabLst>
              <a:defRPr>
                <a:latin typeface="Arial" pitchFamily="2" charset="-52"/>
                <a:ea typeface="DejaVu Sans" pitchFamily="2" charset="-52"/>
                <a:cs typeface="DejaVu Sans" pitchFamily="2" charset="-52"/>
              </a:defRPr>
            </a:pPr>
            <a:r>
              <a:rPr lang="ru-ru" sz="1400">
                <a:solidFill>
                  <a:srgbClr val="000000"/>
                </a:solidFill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Randit</a:t>
            </a:r>
            <a:endParaRPr lang="ru-ru" sz="1400"/>
          </a:p>
          <a:p>
            <a:pPr defTabSz="914400">
              <a:lnSpc>
                <a:spcPct val="100000"/>
              </a:lnSpc>
              <a:buNone/>
              <a:tabLst>
                <a:tab pos="0" algn="l"/>
              </a:tabLst>
              <a:defRPr>
                <a:latin typeface="Arial" pitchFamily="2" charset="-52"/>
                <a:ea typeface="DejaVu Sans" pitchFamily="2" charset="-52"/>
                <a:cs typeface="DejaVu Sans" pitchFamily="2" charset="-52"/>
              </a:defRPr>
            </a:pPr>
            <a:endParaRPr lang="ru-ru" sz="1400"/>
          </a:p>
          <a:p>
            <a:pPr defTabSz="914400">
              <a:lnSpc>
                <a:spcPct val="100000"/>
              </a:lnSpc>
              <a:buNone/>
              <a:tabLst>
                <a:tab pos="0" algn="l"/>
              </a:tabLst>
              <a:defRPr>
                <a:latin typeface="Arial" pitchFamily="2" charset="-52"/>
                <a:ea typeface="DejaVu Sans" pitchFamily="2" charset="-52"/>
                <a:cs typeface="DejaVu Sans" pitchFamily="2" charset="-52"/>
              </a:defRPr>
            </a:pPr>
            <a:endParaRPr lang="ru-ru" sz="1400"/>
          </a:p>
        </p:txBody>
      </p:sp>
      <p:pic>
        <p:nvPicPr>
          <p:cNvPr id="5" name="Изображение2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hMAAPcJAAA/OAAAjw0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204210" y="1619885"/>
            <a:ext cx="5939155" cy="584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3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GwEAAHwaAABOFAAA2Sk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79705" y="4305300"/>
            <a:ext cx="3121025" cy="2497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Прямоугольник2"/>
          <p:cNvSpPr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vQgA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wAAihIAAMUQAACqFAAAEAAAACYAAAAIAAAA//////////8="/>
              </a:ext>
            </a:extLst>
          </p:cNvSpPr>
          <p:nvPr/>
        </p:nvSpPr>
        <p:spPr>
          <a:xfrm>
            <a:off x="1834515" y="3013710"/>
            <a:ext cx="891540" cy="345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defTabSz="914400">
              <a:lnSpc>
                <a:spcPct val="100000"/>
              </a:lnSpc>
              <a:buNone/>
              <a:tabLst>
                <a:tab pos="0" algn="l"/>
              </a:tabLst>
              <a:defRPr>
                <a:latin typeface="Arial" pitchFamily="2" charset="-52"/>
                <a:ea typeface="DejaVu Sans" pitchFamily="2" charset="-52"/>
                <a:cs typeface="DejaVu Sans" pitchFamily="2" charset="-52"/>
              </a:defRPr>
            </a:pPr>
            <a:r>
              <a:rPr lang="ru-ru" b="1">
                <a:solidFill>
                  <a:srgbClr val="000000"/>
                </a:solidFill>
              </a:rPr>
              <a:t>Randit</a:t>
            </a:r>
            <a:endParaRPr lang="ru-ru"/>
          </a:p>
        </p:txBody>
      </p:sp>
      <p:sp>
        <p:nvSpPr>
          <p:cNvPr id="8" name="Линия1"/>
          <p:cNvSpPr>
            <a:extLst>
              <a:ext uri="smNativeData">
                <pr:smNativeData xmlns:pr="smNativeData" xmlns:p14="http://schemas.microsoft.com/office/powerpoint/2010/main" xmlns="" val="SMDATA_13_H/sXYh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5AAAAAQAAACMAAAAjAAAAIwAAAB4AAAAAAAAAZAAAAGQAAAAC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DrCQAAGBUAAM0MAACTGgAAEAAAACYAAAAIAAAA//////////8="/>
              </a:ext>
            </a:extLst>
          </p:cNvSpPr>
          <p:nvPr/>
        </p:nvSpPr>
        <p:spPr>
          <a:xfrm flipH="1">
            <a:off x="1612265" y="3429000"/>
            <a:ext cx="468630" cy="890905"/>
          </a:xfrm>
          <a:prstGeom prst="line">
            <a:avLst/>
          </a:prstGeom>
          <a:noFill/>
          <a:ln w="36195" cap="flat" cmpd="sng" algn="ctr">
            <a:solidFill>
              <a:srgbClr val="000000"/>
            </a:solidFill>
            <a:prstDash val="solid"/>
            <a:headEnd type="none"/>
            <a:tailEnd type="triangle" w="med" len="med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4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CAAABkSAAA6LwAAGiA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29860" y="2941955"/>
            <a:ext cx="2447290" cy="2276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dEMQ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G41AAC2CAAAEAAAACYAAAAIAAAAvaAAAP8f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t>Спрайты</a:t>
            </a:r>
          </a:p>
        </p:txBody>
      </p:sp>
      <p:sp>
        <p:nvSpPr>
          <p:cNvPr id="4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hd76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G41AACuJQAAEAAAACYAAAAIAAAAPaAAAP8fAAA="/>
              </a:ext>
            </a:extLst>
          </p:cNvSpPr>
          <p:nvPr>
            <p:ph type="body"/>
          </p:nvPr>
        </p:nvSpPr>
        <p:spPr>
          <a:xfrm>
            <a:off x="457200" y="1600200"/>
            <a:ext cx="8228330" cy="4525010"/>
          </a:xfr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/>
          <a:p>
            <a:pPr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rPr lang="ru-ru" sz="1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Создаём три класса спрайтов для нашей игры:</a:t>
            </a:r>
            <a:endParaRPr lang="ru-ru" sz="1400"/>
          </a:p>
        </p:txBody>
      </p:sp>
      <p:pic>
        <p:nvPicPr>
          <p:cNvPr id="5" name="Изображение1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b7Yy1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AMAAFUQAADNDAAAjS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" y="2654935"/>
            <a:ext cx="1506855" cy="26365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2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8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xEAAJ8NAAB3GwAAqiA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798445" y="2214245"/>
            <a:ext cx="1666240" cy="30956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3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38+7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yIAAE4UAAAjLAAAkx0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668645" y="3300730"/>
            <a:ext cx="1506220" cy="15068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Текстовое поле1"/>
          <p:cNvSpPr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EAoBk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iBAAAbiIAAD4NAACtJAAAEAAAACYAAAAIAAAA//////////8="/>
              </a:ext>
            </a:extLst>
          </p:cNvSpPr>
          <p:nvPr/>
        </p:nvSpPr>
        <p:spPr>
          <a:xfrm>
            <a:off x="712470" y="5596890"/>
            <a:ext cx="144018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defTabSz="914400">
              <a:lnSpc>
                <a:spcPct val="100000"/>
              </a:lnSpc>
              <a:buNone/>
              <a:tabLst>
                <a:tab pos="0" algn="l"/>
              </a:tabLst>
              <a:defRPr>
                <a:latin typeface="Arial" pitchFamily="2" charset="-52"/>
                <a:ea typeface="DejaVu Sans" pitchFamily="2" charset="-52"/>
                <a:cs typeface="DejaVu Sans" pitchFamily="2" charset="-52"/>
              </a:defRPr>
            </a:pPr>
            <a:r>
              <a:rPr lang="ru-ru">
                <a:solidFill>
                  <a:srgbClr val="000000"/>
                </a:solidFill>
              </a:rPr>
              <a:t>Волк</a:t>
            </a:r>
            <a:endParaRPr lang="ru-ru"/>
          </a:p>
        </p:txBody>
      </p:sp>
      <p:sp>
        <p:nvSpPr>
          <p:cNvPr id="9" name="Текстовое поле2"/>
          <p:cNvSpPr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dYr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sEwAAbiIAAEgcAACtJAAAEAAAACYAAAAIAAAA//////////8="/>
              </a:ext>
            </a:extLst>
          </p:cNvSpPr>
          <p:nvPr/>
        </p:nvSpPr>
        <p:spPr>
          <a:xfrm>
            <a:off x="3157220" y="5596890"/>
            <a:ext cx="144018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defTabSz="914400">
              <a:lnSpc>
                <a:spcPct val="100000"/>
              </a:lnSpc>
              <a:buNone/>
              <a:tabLst>
                <a:tab pos="0" algn="l"/>
              </a:tabLst>
              <a:defRPr>
                <a:latin typeface="Arial" pitchFamily="2" charset="-52"/>
                <a:ea typeface="DejaVu Sans" pitchFamily="2" charset="-52"/>
                <a:cs typeface="DejaVu Sans" pitchFamily="2" charset="-52"/>
              </a:defRPr>
            </a:pPr>
            <a:r>
              <a:rPr lang="ru-ru">
                <a:solidFill>
                  <a:srgbClr val="000000"/>
                </a:solidFill>
              </a:rPr>
              <a:t>Плита</a:t>
            </a:r>
            <a:endParaRPr lang="ru-ru"/>
          </a:p>
        </p:txBody>
      </p:sp>
      <p:sp>
        <p:nvSpPr>
          <p:cNvPr id="10" name="Текстовое поле3"/>
          <p:cNvSpPr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AKoy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uIgAAYyIAAEorAACjJAAAEAAAACYAAAAIAAAA//////////8="/>
              </a:ext>
            </a:extLst>
          </p:cNvSpPr>
          <p:nvPr/>
        </p:nvSpPr>
        <p:spPr>
          <a:xfrm>
            <a:off x="5596890" y="558990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defTabSz="914400">
              <a:lnSpc>
                <a:spcPct val="100000"/>
              </a:lnSpc>
              <a:buNone/>
              <a:tabLst>
                <a:tab pos="0" algn="l"/>
              </a:tabLst>
              <a:defRPr>
                <a:latin typeface="Arial" pitchFamily="2" charset="-52"/>
                <a:ea typeface="DejaVu Sans" pitchFamily="2" charset="-52"/>
                <a:cs typeface="DejaVu Sans" pitchFamily="2" charset="-52"/>
              </a:defRPr>
            </a:pPr>
            <a:r>
              <a:rPr lang="ru-ru">
                <a:solidFill>
                  <a:srgbClr val="000000"/>
                </a:solidFill>
              </a:rPr>
              <a:t>яйцо 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RA+k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G41AAC2CAAAEAAAACYAAAAIAAAAvaAAAP8f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t>Основной цикл игры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k7H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N4iAACuJQAAEAAAACYAAAAIAAAAPaAAAP8fAAA="/>
              </a:ext>
            </a:extLst>
          </p:cNvSpPr>
          <p:nvPr>
            <p:ph type="body"/>
          </p:nvPr>
        </p:nvSpPr>
        <p:spPr>
          <a:xfrm>
            <a:off x="457200" y="1600200"/>
            <a:ext cx="5210810" cy="4525010"/>
          </a:xfr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buClrTx/>
              <a:buFont typeface="Symbol" pitchFamily="1" charset="2"/>
              <a:buChar char=""/>
              <a:defRPr lang="ru-ru"/>
            </a:pPr>
            <a:r>
              <a:rPr lang="ru-ru" sz="1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Задаём условие остановки цикла и обрабатываем события клавиатуры</a:t>
            </a:r>
            <a:endParaRPr lang="ru-ru" sz="1400"/>
          </a:p>
        </p:txBody>
      </p:sp>
      <p:pic>
        <p:nvPicPr>
          <p:cNvPr id="4" name="Изображение1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NA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iQAAOYNAADmOAAAS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83910" y="2259330"/>
            <a:ext cx="3365500" cy="41268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P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8QAAAJAOAADBIwAAZy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" y="2367280"/>
            <a:ext cx="5659120" cy="38754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Dna1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G41AAC2CAAAEAAAACYAAAAIAAAAvaAAAP8f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t>Подсчёт очков 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nqA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CwAAtgkAAMUpAACMJQAAEAAAACYAAAAIAAAAPaAAAP8fAAA="/>
              </a:ext>
            </a:extLst>
          </p:cNvSpPr>
          <p:nvPr>
            <p:ph type="body"/>
          </p:nvPr>
        </p:nvSpPr>
        <p:spPr>
          <a:xfrm>
            <a:off x="1937385" y="1578610"/>
            <a:ext cx="4852670" cy="4525010"/>
          </a:xfr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buClrTx/>
              <a:buFont typeface="Symbol" pitchFamily="1" charset="2"/>
              <a:buChar char=""/>
              <a:defRPr lang="ru-ru"/>
            </a:pPr>
            <a:r>
              <a:rPr lang="ru-ru" sz="1400">
                <a:solidFill>
                  <a:srgbClr val="222222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Проверяем состояние яйца - поймано ли оно волком или упало на плиту. В случае падения - отнимается одна жизнь, если же яйцо поймано, то прибавляется ожно очко. Каждые 10 очков повышается уровень, а следовательно и скорость падающих яиц. Если потратить все жизни - игра заканчивается.</a:t>
            </a:r>
            <a:endParaRPr lang="ru-ru" sz="1400"/>
          </a:p>
        </p:txBody>
      </p:sp>
      <p:pic>
        <p:nvPicPr>
          <p:cNvPr id="4" name="Изображение1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D///8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wEAAIMWAAD7EgAAKi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3659505"/>
            <a:ext cx="2870200" cy="28695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3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LyIAAGUXAAClMwAAYy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556885" y="3803015"/>
            <a:ext cx="2838450" cy="25996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Линия1"/>
          <p:cNvSpPr>
            <a:extLst>
              <a:ext uri="smNativeData">
                <pr:smNativeData xmlns:pr="smNativeData" xmlns:p14="http://schemas.microsoft.com/office/powerpoint/2010/main" xmlns="" val="SMDATA_13_H/sXYhMAAAAlAAAACgAAAA0AAAAAkAAAAEgAAACQAAAASAAAAAAAAAAAAAAAAg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B4AAAAAQAAACMAAAAjAAAAIwAAAB4AAAABAAAAlgAAAJYAAAABAAAAlgAAAJY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CAgIADzMzMAMDA/wB/f38AAAAAAAAAAAAAAAAAAAAAAAAAAAAhAAAAGAAAABQAAABOFAAAPR0AADkgAACtHwAAEAAAACYAAAAIAAAA//////////8="/>
              </a:ext>
            </a:extLst>
          </p:cNvSpPr>
          <p:nvPr/>
        </p:nvSpPr>
        <p:spPr>
          <a:xfrm flipV="1">
            <a:off x="3300730" y="4752975"/>
            <a:ext cx="1937385" cy="396240"/>
          </a:xfrm>
          <a:prstGeom prst="line">
            <a:avLst/>
          </a:prstGeom>
          <a:noFill/>
          <a:ln w="76200" cap="flat" cmpd="sng" algn="ctr">
            <a:solidFill>
              <a:srgbClr val="000000"/>
            </a:solidFill>
            <a:prstDash val="solid"/>
            <a:headEnd type="stealth" w="lg" len="lg"/>
            <a:tailEnd type="stealth" w="lg" len="lg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DY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G41AAC2CAAAEAAAACYAAAAIAAAAvaAAAP8fAAA="/>
              </a:ext>
            </a:extLst>
          </p:cNvSpPr>
          <p:nvPr>
            <p:ph type="title"/>
          </p:nvPr>
        </p:nvSpPr>
        <p:spPr>
          <a:xfrm>
            <a:off x="457200" y="274320"/>
            <a:ext cx="8228330" cy="1141730"/>
          </a:xfr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/>
          <a:p>
            <a:pPr algn="ctr" defTabSz="914400">
              <a:lnSpc>
                <a:spcPct val="100000"/>
              </a:lnSpc>
              <a:buNone/>
              <a:tabLst>
                <a:tab pos="0" algn="l"/>
              </a:tabLst>
              <a:defRPr lang="ru-ru"/>
            </a:pPr>
            <a:r>
              <a:t>Результат 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:p14="http://schemas.microsoft.com/office/powerpoint/2010/main" xmlns="" val="SMDATA_13_H/sXYhMAAAAlAAAAZAAAAA0AAAAAjgAAAEcAAACOAAAARw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FMBH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G41AACuJQAAEAAAACYAAAAIAAAAPaAAAP8fAAA="/>
              </a:ext>
            </a:extLst>
          </p:cNvSpPr>
          <p:nvPr>
            <p:ph type="body"/>
          </p:nvPr>
        </p:nvSpPr>
        <p:spPr>
          <a:xfrm>
            <a:off x="457200" y="1600200"/>
            <a:ext cx="8228330" cy="4525010"/>
          </a:xfr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buClrTx/>
              <a:buFont typeface="Symbol" pitchFamily="1" charset="2"/>
              <a:buChar char=""/>
              <a:defRPr lang="ru-ru"/>
            </a:pPr>
            <a:r>
              <a:rPr lang="ru-ru" sz="1400">
                <a:latin typeface="Times New Roman" pitchFamily="1" charset="-52"/>
                <a:ea typeface="Times New Roman" pitchFamily="1" charset="-52"/>
                <a:cs typeface="Times New Roman" pitchFamily="1" charset="-52"/>
              </a:rPr>
              <a:t>Написав 183 строки кода, я получил следующий результат:</a:t>
            </a:r>
            <a:endParaRPr lang="ru-ru" sz="1400"/>
          </a:p>
        </p:txBody>
      </p:sp>
      <p:pic>
        <p:nvPicPr>
          <p:cNvPr id="4" name="Изображение1"/>
          <p:cNvPicPr>
            <a:extLst>
              <a:ext uri="smNativeData">
                <pr:smNativeData xmlns:pr="smNativeData" xmlns:p14="http://schemas.microsoft.com/office/powerpoint/2010/main" xmlns="" val="SMDATA_15_H/sXYh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nA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mAoAAOsLAADoLQAAqi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937385"/>
            <a:ext cx="5740400" cy="45104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Экран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SimSun</vt:lpstr>
      <vt:lpstr>Arial</vt:lpstr>
      <vt:lpstr>Calibri</vt:lpstr>
      <vt:lpstr>DejaVu Sans</vt:lpstr>
      <vt:lpstr>Symbol</vt:lpstr>
      <vt:lpstr>Times New Roman</vt:lpstr>
      <vt:lpstr>Wingdings</vt:lpstr>
      <vt:lpstr>Presentation</vt:lpstr>
      <vt:lpstr>Presentation</vt:lpstr>
      <vt:lpstr>Presentation</vt:lpstr>
      <vt:lpstr>Написание игры на языке програмирования Python</vt:lpstr>
      <vt:lpstr>Python</vt:lpstr>
      <vt:lpstr>История названия</vt:lpstr>
      <vt:lpstr>Создание игры</vt:lpstr>
      <vt:lpstr>Библиотеки</vt:lpstr>
      <vt:lpstr>Спрайты</vt:lpstr>
      <vt:lpstr>Основной цикл игры</vt:lpstr>
      <vt:lpstr>Подсчёт очков </vt:lpstr>
      <vt:lpstr>Результат </vt:lpstr>
      <vt:lpstr>Вывод 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Написание игры на языке програмирования Python</dc:title>
  <dc:subject/>
  <dc:creator/>
  <cp:keywords/>
  <dc:description/>
  <cp:lastModifiedBy>Александр АС. Соколов</cp:lastModifiedBy>
  <cp:revision>1</cp:revision>
  <dcterms:created xsi:type="dcterms:W3CDTF">2022-02-23T17:15:24Z</dcterms:created>
  <dcterms:modified xsi:type="dcterms:W3CDTF">2024-01-13T10:56:35Z</dcterms:modified>
</cp:coreProperties>
</file>