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57" r:id="rId4"/>
    <p:sldId id="259" r:id="rId5"/>
    <p:sldId id="261" r:id="rId6"/>
    <p:sldId id="264" r:id="rId7"/>
    <p:sldId id="265" r:id="rId8"/>
    <p:sldId id="269" r:id="rId9"/>
    <p:sldId id="262" r:id="rId10"/>
    <p:sldId id="263" r:id="rId11"/>
    <p:sldId id="268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Montserrat ExtraBold" panose="020B0604020202020204" charset="-52"/>
      <p:bold r:id="rId19"/>
      <p:boldItalic r:id="rId20"/>
    </p:embeddedFont>
    <p:embeddedFont>
      <p:font typeface="Montserrat Light" panose="020B0604020202020204" charset="-52"/>
      <p:regular r:id="rId21"/>
      <p:bold r:id="rId22"/>
      <p:italic r:id="rId23"/>
      <p:boldItalic r:id="rId24"/>
    </p:embeddedFon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Montserrat SemiBold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6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cb14a1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cb14a1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7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6343301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Александр</a:t>
            </a:r>
            <a:r>
              <a:rPr lang="en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6400" dirty="0" err="1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Солодянкин</a:t>
            </a: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53844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</a:t>
            </a:r>
            <a:r>
              <a:rPr lang="ru-RU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       </a:t>
            </a: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https://i.pinimg.com/originals/5e/6d/2f/5e6d2fc7de155e959b980d544f72d182.jpg">
            <a:extLst>
              <a:ext uri="{FF2B5EF4-FFF2-40B4-BE49-F238E27FC236}">
                <a16:creationId xmlns:a16="http://schemas.microsoft.com/office/drawing/2014/main" id="{630826DB-4149-45DE-9C22-B0BCEF87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33" y="6350"/>
            <a:ext cx="3297714" cy="23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msrus.ru/wp-content/uploads/2017/05/Garazh6-1200x545_c.jpg">
            <a:extLst>
              <a:ext uri="{FF2B5EF4-FFF2-40B4-BE49-F238E27FC236}">
                <a16:creationId xmlns:a16="http://schemas.microsoft.com/office/drawing/2014/main" id="{899D8A05-5961-4659-90B1-2F35F3A3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1" y="1"/>
            <a:ext cx="5411890" cy="2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FAF9A15-2237-496D-9135-43BEE43A56E1}"/>
              </a:ext>
            </a:extLst>
          </p:cNvPr>
          <p:cNvSpPr txBox="1"/>
          <p:nvPr/>
        </p:nvSpPr>
        <p:spPr>
          <a:xfrm>
            <a:off x="5793250" y="4186275"/>
            <a:ext cx="3524922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JV-W21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tx1"/>
                </a:solidFill>
                <a:highlight>
                  <a:srgbClr val="FF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Вопросы и ответы.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384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8">
            <a:extLst>
              <a:ext uri="{FF2B5EF4-FFF2-40B4-BE49-F238E27FC236}">
                <a16:creationId xmlns:a16="http://schemas.microsoft.com/office/drawing/2014/main" id="{F716596B-6582-435C-8115-0AB4C6AB3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30" y="-1336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5387934E-6EC4-4895-94F9-7ECF5FC45CC4}"/>
              </a:ext>
            </a:extLst>
          </p:cNvPr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-30130" y="1336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246556" y="835725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199896" y="1622973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https://t.me/XanderSo</a:t>
            </a:r>
            <a:endParaRPr lang="ru-RU" b="1" u="sng" dirty="0"/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/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246556" y="2515700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alexander.solodiankin@gmail.com</a:t>
            </a:r>
            <a:endParaRPr lang="en-US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199896" y="3737935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002767" y="229737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2800" dirty="0"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</a:t>
            </a:r>
            <a:endParaRPr sz="3000" dirty="0">
              <a:solidFill>
                <a:srgbClr val="FFFFFF"/>
              </a:solidFill>
              <a:highlight>
                <a:srgbClr val="F7B633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19475" y="232834"/>
            <a:ext cx="5448600" cy="49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Александр</a:t>
            </a:r>
          </a:p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457200" lvl="0" indent="-374650">
              <a:buSzPts val="2300"/>
              <a:buFont typeface="Montserrat"/>
              <a:buChar char="●"/>
            </a:pPr>
            <a:endParaRPr sz="20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Родился 26 ноября 1990 Киргизская ССР город Фрунзе.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 при </a:t>
            </a:r>
            <a:r>
              <a:rPr lang="ru-RU" sz="2000" dirty="0" err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 специальности: Техническое обслуживание локальных сетей и вычислительных приборов.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0" y="932241"/>
            <a:ext cx="3437625" cy="3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я </a:t>
            </a:r>
            <a:r>
              <a:rPr lang="ru-RU" sz="3000" dirty="0" err="1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пришол</a:t>
            </a: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к программированию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https://img01.kupiprodai.ru/082018/1534071564970.png">
            <a:extLst>
              <a:ext uri="{FF2B5EF4-FFF2-40B4-BE49-F238E27FC236}">
                <a16:creationId xmlns:a16="http://schemas.microsoft.com/office/drawing/2014/main" id="{837CBC3D-2BD6-422A-BCBC-0629282D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933"/>
            <a:ext cx="3330530" cy="34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539816FF-10D5-438B-86CD-4E553C809251}"/>
              </a:ext>
            </a:extLst>
          </p:cNvPr>
          <p:cNvSpPr/>
          <p:nvPr/>
        </p:nvSpPr>
        <p:spPr>
          <a:xfrm>
            <a:off x="3759141" y="2427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hyperhost.ua/info/storage/uploads/2020/10/hacker%20programming.png">
            <a:extLst>
              <a:ext uri="{FF2B5EF4-FFF2-40B4-BE49-F238E27FC236}">
                <a16:creationId xmlns:a16="http://schemas.microsoft.com/office/drawing/2014/main" id="{A29C689F-3B86-42AC-A8BA-75750475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0" y="548640"/>
            <a:ext cx="3874940" cy="3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8600" y="1175575"/>
            <a:ext cx="8863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50000"/>
              </a:lnSpc>
              <a:buClr>
                <a:schemeClr val="dk1"/>
              </a:buClr>
              <a:buSzPts val="2000"/>
              <a:buFont typeface="Montserrat Medium"/>
              <a:buAutoNum type="arabicPeriod"/>
            </a:pPr>
            <a:r>
              <a:rPr lang="en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dirty="0">
                <a:latin typeface="Montserrat Light"/>
                <a:sym typeface="Montserrat Light"/>
              </a:rPr>
              <a:t>Люблю познавать что то новое, всегда легок на подъем. Всегда интересно что то новое и интересное. 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До сих пор ищу чем хочу заняться и чему посвятить свою жизнь.</a:t>
            </a:r>
            <a:endParaRPr lang="en-US" sz="2000" dirty="0">
              <a:latin typeface="Montserrat Light"/>
              <a:sym typeface="Montserrat Light"/>
            </a:endParaRPr>
          </a:p>
          <a:p>
            <a:pPr marL="45720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Мечта детства написать обширную компьютерную игру которая в себе будет сочетать жанры: стратегии, шутера, симулятора, </a:t>
            </a:r>
            <a:r>
              <a:rPr lang="ru-RU" sz="2000" dirty="0" err="1">
                <a:latin typeface="Montserrat Light"/>
                <a:sym typeface="Montserrat Light"/>
              </a:rPr>
              <a:t>рпг</a:t>
            </a:r>
            <a:r>
              <a:rPr lang="ru-RU" sz="2000" dirty="0">
                <a:latin typeface="Montserrat Light"/>
                <a:sym typeface="Montserrat Light"/>
              </a:rPr>
              <a:t>.</a:t>
            </a:r>
            <a:endParaRPr lang="ru-RU" sz="2000" dirty="0"/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8200" y="351813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000" dirty="0">
                <a:solidFill>
                  <a:srgbClr val="FFFFFF"/>
                </a:solidFill>
                <a:highlight>
                  <a:srgbClr val="F7B633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2103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32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 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180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  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– к примеру обходить пробки что может решить проблему с перегруженностью дорог.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сервис-центрах – Что само собой будет уже являться рекламой и повышения качества обслуживания из за конкуренции.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специалистов – Есть специалисты которые в свободное время выполнять разовые услуги по обеспечению сервисного обслуживания разного рода, в данном случае это облегчит работу для фрилансеров, а для сервисных центров позволит получить легкую возможность найти хорошего и востребованного специалиста.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– по актуальности выкладывания новостной ленты допустим об аварийных ситуация даст возможность задуматься водителям об соблюдении правил дорожного движения что поспособствует повышению уровня безопасности на дорогах и даст стимул водителям быть внимательней на дорогах</a:t>
            </a:r>
          </a:p>
        </p:txBody>
      </p:sp>
    </p:spTree>
    <p:extLst>
      <p:ext uri="{BB962C8B-B14F-4D97-AF65-F5344CB8AC3E}">
        <p14:creationId xmlns:p14="http://schemas.microsoft.com/office/powerpoint/2010/main" val="25278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Технологии которые я использовал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Boot 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приложение.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security, Lombok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Hibernate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JDBS</a:t>
            </a:r>
          </a:p>
          <a:p>
            <a:pPr lvl="0"/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PostgreSQL.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JavaMailSender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, Google smtp server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Heroku Deploy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Google smtp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65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0500" y="2870200"/>
            <a:ext cx="8763000" cy="7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создании проекта</a:t>
            </a:r>
            <a:endParaRPr sz="5000" dirty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404</Words>
  <Application>Microsoft Office PowerPoint</Application>
  <PresentationFormat>Экран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Montserrat Medium</vt:lpstr>
      <vt:lpstr>Montserrat Light</vt:lpstr>
      <vt:lpstr>Montserrat ExtraBold</vt:lpstr>
      <vt:lpstr>Montserrat</vt:lpstr>
      <vt:lpstr>Arial</vt:lpstr>
      <vt:lpstr>Montserrat SemiBold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Professional</cp:lastModifiedBy>
  <cp:revision>13</cp:revision>
  <dcterms:modified xsi:type="dcterms:W3CDTF">2021-12-23T12:57:49Z</dcterms:modified>
</cp:coreProperties>
</file>