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57" r:id="rId4"/>
    <p:sldId id="261" r:id="rId5"/>
    <p:sldId id="264" r:id="rId6"/>
    <p:sldId id="265" r:id="rId7"/>
    <p:sldId id="269" r:id="rId8"/>
    <p:sldId id="270" r:id="rId9"/>
    <p:sldId id="271" r:id="rId10"/>
    <p:sldId id="262" r:id="rId11"/>
    <p:sldId id="263" r:id="rId12"/>
    <p:sldId id="268" r:id="rId13"/>
    <p:sldId id="267" r:id="rId14"/>
  </p:sldIdLst>
  <p:sldSz cx="9144000" cy="5143500" type="screen16x9"/>
  <p:notesSz cx="6858000" cy="9144000"/>
  <p:embeddedFontLst>
    <p:embeddedFont>
      <p:font typeface="Montserrat ExtraBold" panose="020B0604020202020204" charset="-52"/>
      <p:bold r:id="rId16"/>
      <p:boldItalic r:id="rId17"/>
    </p:embeddedFont>
    <p:embeddedFont>
      <p:font typeface="Montserrat" panose="020B0604020202020204" charset="-52"/>
      <p:regular r:id="rId18"/>
      <p:bold r:id="rId19"/>
      <p:italic r:id="rId20"/>
      <p:boldItalic r:id="rId21"/>
    </p:embeddedFont>
    <p:embeddedFont>
      <p:font typeface="Montserrat SemiBold" panose="020B0604020202020204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>
      <p:cViewPr varScale="1">
        <p:scale>
          <a:sx n="102" d="100"/>
          <a:sy n="102" d="100"/>
        </p:scale>
        <p:origin x="91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6c45e7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6c45e7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63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564a5e6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564a5e6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abf972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abf972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2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abf972d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abf972d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518170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518170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564a5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564a5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7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7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6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83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8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exander.solodiankin@gmail.com" TargetMode="External"/><Relationship Id="rId5" Type="http://schemas.openxmlformats.org/officeDocument/2006/relationships/hyperlink" Target="https://t.me/XanderSo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100" y="3703675"/>
            <a:ext cx="6343301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Александр</a:t>
            </a:r>
            <a:r>
              <a:rPr lang="en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ru-RU" sz="6400" dirty="0" err="1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Солодянкин</a:t>
            </a: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9100" y="253844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ПРОЕКТ</a:t>
            </a:r>
            <a:r>
              <a:rPr lang="ru-RU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       </a:t>
            </a: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Driver Room</a:t>
            </a:r>
            <a:endParaRPr sz="3000" dirty="0">
              <a:solidFill>
                <a:srgbClr val="FFFFFF"/>
              </a:solidFill>
              <a:highlight>
                <a:srgbClr val="DD0A35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 descr="https://i.pinimg.com/originals/5e/6d/2f/5e6d2fc7de155e959b980d544f72d182.jpg">
            <a:extLst>
              <a:ext uri="{FF2B5EF4-FFF2-40B4-BE49-F238E27FC236}">
                <a16:creationId xmlns:a16="http://schemas.microsoft.com/office/drawing/2014/main" id="{630826DB-4149-45DE-9C22-B0BCEF87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733" y="6350"/>
            <a:ext cx="3297714" cy="230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msrus.ru/wp-content/uploads/2017/05/Garazh6-1200x545_c.jpg">
            <a:extLst>
              <a:ext uri="{FF2B5EF4-FFF2-40B4-BE49-F238E27FC236}">
                <a16:creationId xmlns:a16="http://schemas.microsoft.com/office/drawing/2014/main" id="{899D8A05-5961-4659-90B1-2F35F3A3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81" y="1"/>
            <a:ext cx="5411890" cy="24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FAF9A15-2237-496D-9135-43BEE43A56E1}"/>
              </a:ext>
            </a:extLst>
          </p:cNvPr>
          <p:cNvSpPr txBox="1"/>
          <p:nvPr/>
        </p:nvSpPr>
        <p:spPr>
          <a:xfrm>
            <a:off x="5793250" y="4186275"/>
            <a:ext cx="3524922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JV-W21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90500" y="2870200"/>
            <a:ext cx="8763000" cy="70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Проблемы при создании </a:t>
            </a:r>
            <a:r>
              <a:rPr lang="ru-RU" sz="50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проекта</a:t>
            </a:r>
            <a:endParaRPr lang="en-US" sz="5000" dirty="0" smtClean="0">
              <a:solidFill>
                <a:schemeClr val="dk1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и</a:t>
            </a:r>
            <a:r>
              <a:rPr lang="ru-RU" sz="50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их решения</a:t>
            </a:r>
            <a:endParaRPr sz="5000" dirty="0">
              <a:solidFill>
                <a:schemeClr val="dk1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AD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tx1"/>
                </a:solidFill>
                <a:highlight>
                  <a:srgbClr val="FF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Вопросы и ответы.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bg1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Всем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38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8;p18">
            <a:extLst>
              <a:ext uri="{FF2B5EF4-FFF2-40B4-BE49-F238E27FC236}">
                <a16:creationId xmlns:a16="http://schemas.microsoft.com/office/drawing/2014/main" id="{F716596B-6582-435C-8115-0AB4C6AB3A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30" y="-1336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9;p18">
            <a:extLst>
              <a:ext uri="{FF2B5EF4-FFF2-40B4-BE49-F238E27FC236}">
                <a16:creationId xmlns:a16="http://schemas.microsoft.com/office/drawing/2014/main" id="{5387934E-6EC4-4895-94F9-7ECF5FC45CC4}"/>
              </a:ext>
            </a:extLst>
          </p:cNvPr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-30130" y="1336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71C79-187F-4E0E-AAA9-849A5226001C}"/>
              </a:ext>
            </a:extLst>
          </p:cNvPr>
          <p:cNvSpPr/>
          <p:nvPr/>
        </p:nvSpPr>
        <p:spPr>
          <a:xfrm>
            <a:off x="246556" y="835725"/>
            <a:ext cx="463540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Телефон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996 553 26 11 90</a:t>
            </a:r>
          </a:p>
          <a:p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		     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996 559 26 11 90</a:t>
            </a:r>
          </a:p>
          <a:p>
            <a:pPr lvl="0"/>
            <a:endParaRPr lang="ru-RU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043895-B66A-4E4E-A9C5-59F5BE63C924}"/>
              </a:ext>
            </a:extLst>
          </p:cNvPr>
          <p:cNvSpPr/>
          <p:nvPr/>
        </p:nvSpPr>
        <p:spPr>
          <a:xfrm>
            <a:off x="199896" y="1622973"/>
            <a:ext cx="551136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Telegram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          </a:t>
            </a:r>
            <a:r>
              <a:rPr lang="ru-RU" b="1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https://t.me/XanderSo</a:t>
            </a:r>
            <a:endParaRPr lang="ru-RU" b="1" u="sng" dirty="0"/>
          </a:p>
          <a:p>
            <a:pPr lvl="0"/>
            <a:r>
              <a:rPr lang="en-US" dirty="0"/>
              <a:t>Whatsapp.com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en-US" b="1" u="sng" dirty="0"/>
              <a:t>https://wa.me/+996559261190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880E2E4-B6C5-425E-898F-3992E5F41905}"/>
              </a:ext>
            </a:extLst>
          </p:cNvPr>
          <p:cNvSpPr/>
          <p:nvPr/>
        </p:nvSpPr>
        <p:spPr>
          <a:xfrm>
            <a:off x="246556" y="2515700"/>
            <a:ext cx="446978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Электронная почта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alexander.solodiankin@gmail.com</a:t>
            </a:r>
            <a:endParaRPr lang="en-US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/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alexander.solodyankin@mail.ru</a:t>
            </a:r>
            <a:endParaRPr lang="ru-RU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E89A42-49BB-4FF6-9E0D-EC8991E13744}"/>
              </a:ext>
            </a:extLst>
          </p:cNvPr>
          <p:cNvSpPr/>
          <p:nvPr/>
        </p:nvSpPr>
        <p:spPr>
          <a:xfrm>
            <a:off x="199896" y="3737935"/>
            <a:ext cx="53295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i="1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GitHub.com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u="sng" dirty="0"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https://github.com/AlexanderSolodyankin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87AB0FB-A5D3-489F-8F6B-31A36FED77B3}"/>
              </a:ext>
            </a:extLst>
          </p:cNvPr>
          <p:cNvSpPr/>
          <p:nvPr/>
        </p:nvSpPr>
        <p:spPr>
          <a:xfrm>
            <a:off x="1002767" y="229737"/>
            <a:ext cx="445186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2800" dirty="0"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Контактные данные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Коротко О Себе</a:t>
            </a:r>
            <a:endParaRPr sz="3000" dirty="0">
              <a:solidFill>
                <a:srgbClr val="FFFFFF"/>
              </a:solidFill>
              <a:highlight>
                <a:srgbClr val="F7B633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419475" y="232834"/>
            <a:ext cx="5448600" cy="49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 err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Солодянкин</a:t>
            </a: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Александр</a:t>
            </a:r>
          </a:p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Мне 31 год</a:t>
            </a:r>
          </a:p>
          <a:p>
            <a:pPr marL="457200" lvl="0" indent="-374650">
              <a:buSzPts val="2300"/>
              <a:buFont typeface="Montserrat"/>
              <a:buChar char="●"/>
            </a:pPr>
            <a:endParaRPr sz="20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Родился 26 ноября 1990 Киргизская ССР город Фрунзе.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Коммерчески Экономический Техникум при </a:t>
            </a:r>
            <a:r>
              <a:rPr lang="ru-RU" sz="2000" dirty="0" err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МАУПФиБ</a:t>
            </a: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Факультет вычислительных технологий.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По специальности: Техническое обслуживание локальных сетей и вычислительных приборов.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540921-AE34-47D9-B94C-C769CA0BA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0" y="932241"/>
            <a:ext cx="3437625" cy="39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Как я </a:t>
            </a:r>
            <a:r>
              <a:rPr lang="ru-RU" sz="3000" dirty="0" smtClean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пришёл </a:t>
            </a: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 программированию</a:t>
            </a:r>
            <a:endParaRPr sz="3000" dirty="0">
              <a:solidFill>
                <a:srgbClr val="FFFFFF"/>
              </a:solidFill>
              <a:highlight>
                <a:srgbClr val="FF396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50" name="Picture 2" descr="https://img01.kupiprodai.ru/082018/1534071564970.png">
            <a:extLst>
              <a:ext uri="{FF2B5EF4-FFF2-40B4-BE49-F238E27FC236}">
                <a16:creationId xmlns:a16="http://schemas.microsoft.com/office/drawing/2014/main" id="{837CBC3D-2BD6-422A-BCBC-0629282D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2933"/>
            <a:ext cx="3330530" cy="349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539816FF-10D5-438B-86CD-4E553C809251}"/>
              </a:ext>
            </a:extLst>
          </p:cNvPr>
          <p:cNvSpPr/>
          <p:nvPr/>
        </p:nvSpPr>
        <p:spPr>
          <a:xfrm>
            <a:off x="3759141" y="24278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s://hyperhost.ua/info/storage/uploads/2020/10/hacker%20programming.png">
            <a:extLst>
              <a:ext uri="{FF2B5EF4-FFF2-40B4-BE49-F238E27FC236}">
                <a16:creationId xmlns:a16="http://schemas.microsoft.com/office/drawing/2014/main" id="{A29C689F-3B86-42AC-A8BA-757504756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60" y="548640"/>
            <a:ext cx="3874940" cy="38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60" y="625215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949607" y="-172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0" y="210330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Описание проекта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32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Возможности проекта </a:t>
            </a:r>
          </a:p>
        </p:txBody>
      </p:sp>
      <p:sp>
        <p:nvSpPr>
          <p:cNvPr id="112" name="Google Shape;112;p21"/>
          <p:cNvSpPr txBox="1"/>
          <p:nvPr/>
        </p:nvSpPr>
        <p:spPr>
          <a:xfrm>
            <a:off x="246450" y="876925"/>
            <a:ext cx="8651100" cy="40311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Социальная сеть и общие чаты для автолюбителей.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сервис центров отзывы о них а так же связь для консультации или бронирования места для ремонта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Поиск специалистов  а так же возможность для специалистов предлагать свои услуги</a:t>
            </a:r>
            <a:r>
              <a:rPr lang="ru-RU" sz="1800" dirty="0" smtClean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lang="en-US" sz="1800" dirty="0" smtClean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Торговая площадка по деталям машины или самой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форумов, групп интересов.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от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4180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Польза проекта к обществу и как проблемы он решает  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Предоставление информации о ситуации на дороге </a:t>
            </a:r>
            <a:endParaRPr lang="en-US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 smtClean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 smtClean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отзывов о </a:t>
            </a:r>
            <a:r>
              <a:rPr lang="ru-RU" sz="1500" dirty="0" smtClean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сервис-центрах</a:t>
            </a:r>
            <a:endParaRPr lang="en-US" sz="1500" dirty="0" smtClean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 smtClean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Предложение услуг от </a:t>
            </a:r>
            <a:r>
              <a:rPr lang="ru-RU" sz="1500" dirty="0" smtClean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специалистов</a:t>
            </a:r>
            <a:endParaRPr lang="en-US" sz="1500" dirty="0" smtClean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 smtClean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</a:t>
            </a:r>
            <a:r>
              <a:rPr lang="ru-RU" sz="1500" dirty="0" smtClean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лента</a:t>
            </a: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278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Технологии которые я использовал</a:t>
            </a:r>
          </a:p>
        </p:txBody>
      </p:sp>
      <p:pic>
        <p:nvPicPr>
          <p:cNvPr id="1026" name="Picture 2" descr="https://blog.payara.fish/hs-fs/hubfs/spring-boot-490x257.png?width=500&amp;name=spring-boot-490x2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679" y="819319"/>
            <a:ext cx="2231492" cy="117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terpreter.org/wp-content/uploads/2017/09/spring-secur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445" y="3007230"/>
            <a:ext cx="3728992" cy="213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vatars.mds.yandex.net/i?id=4d9f724a3924fad7fc17f8023ac7f3b8-2352855-images-thumbs&amp;n=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6" y="730584"/>
            <a:ext cx="1680151" cy="12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ckjava.com/wp-content/uploads/2018/05/swagg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74" y="595025"/>
            <a:ext cx="1964170" cy="19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javaleader.pl/wp-content/uploads/2019/11/Lombok-i-jego-wad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45" y="3647220"/>
            <a:ext cx="3523848" cy="14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stickerzone.shop/wp-content/uploads/2018/05/Hiberna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8" y="1938911"/>
            <a:ext cx="1830388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i.ytimg.com/vi/FAa8lsORuIc/maxresdefaul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98" y="954420"/>
            <a:ext cx="2214007" cy="124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oftnastroy.com/sites/default/files/images/2013/01/23/drupal7-gmail-smtp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0" y="3689834"/>
            <a:ext cx="2822102" cy="141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avatars.mds.yandex.net/i?id=0767ba5c4916327cbbd777226ea16d45-5210011-images-thumbs&amp;n=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66" y="2367240"/>
            <a:ext cx="3183370" cy="127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www.clipartkey.com/mpngs/m/307-3073966_logo-java-clipart-png-download-java-logo-circl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24" y="2367240"/>
            <a:ext cx="1731451" cy="157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52079" y="209861"/>
            <a:ext cx="2151089" cy="63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 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793043" y="209861"/>
            <a:ext cx="2151089" cy="63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Регистрация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73574" y="1311639"/>
            <a:ext cx="4249711" cy="4422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Лента Публикаций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228538" y="1871272"/>
            <a:ext cx="4239718" cy="69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Новая публикация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236033" y="2683241"/>
            <a:ext cx="4239718" cy="69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Публикация № 2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27954" y="1311639"/>
            <a:ext cx="1881266" cy="4422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Список друзей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927954" y="1997440"/>
            <a:ext cx="1881266" cy="4422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Список подписчиков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2486" y="22484"/>
            <a:ext cx="1843790" cy="60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форума 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236033" y="3495210"/>
            <a:ext cx="4239718" cy="69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Публикация № 2 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290997" y="4258462"/>
            <a:ext cx="1411574" cy="28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Коментарий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0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 smtClean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Функционал сайта</a:t>
            </a:r>
            <a:endParaRPr lang="ru-RU" sz="2000" dirty="0">
              <a:solidFill>
                <a:srgbClr val="FFFFFF"/>
              </a:solidFill>
              <a:highlight>
                <a:srgbClr val="00BADC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46" y="644709"/>
            <a:ext cx="2424659" cy="1818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Стрелка вправо 2"/>
          <p:cNvSpPr/>
          <p:nvPr/>
        </p:nvSpPr>
        <p:spPr>
          <a:xfrm>
            <a:off x="3706655" y="1565217"/>
            <a:ext cx="23646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863713" y="739332"/>
            <a:ext cx="2057401" cy="5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 подтверждения</a:t>
            </a:r>
          </a:p>
          <a:p>
            <a:pPr algn="ctr"/>
            <a:r>
              <a:rPr lang="ru-RU" dirty="0" smtClean="0"/>
              <a:t>регистрации</a:t>
            </a:r>
            <a:endParaRPr lang="ru-RU" dirty="0"/>
          </a:p>
        </p:txBody>
      </p:sp>
      <p:pic>
        <p:nvPicPr>
          <p:cNvPr id="4104" name="Picture 8" descr="https://static.tildacdn.com/tild3039-6234-4363-a633-623736356363/Infinii_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904"/>
            <a:ext cx="3523364" cy="15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212</Words>
  <Application>Microsoft Office PowerPoint</Application>
  <PresentationFormat>Экран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Montserrat ExtraBold</vt:lpstr>
      <vt:lpstr>Montserrat</vt:lpstr>
      <vt:lpstr>Montserrat SemiBold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ASUS</cp:lastModifiedBy>
  <cp:revision>25</cp:revision>
  <dcterms:modified xsi:type="dcterms:W3CDTF">2021-12-24T12:12:55Z</dcterms:modified>
</cp:coreProperties>
</file>