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1" r:id="rId14"/>
  </p:sldIdLst>
  <p:sldSz cx="9144000" cy="5143500" type="screen16x9"/>
  <p:notesSz cx="6858000" cy="9144000"/>
  <p:embeddedFontLst>
    <p:embeddedFont>
      <p:font typeface="Montserrat ExtraBold" panose="020B0604020202020204" charset="-52"/>
      <p:bold r:id="rId16"/>
      <p:boldItalic r:id="rId17"/>
    </p:embeddedFont>
    <p:embeddedFont>
      <p:font typeface="Montserrat" panose="020B0604020202020204" charset="-52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Montserrat SemiBold" panose="020B0604020202020204" charset="-52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  <p:embeddedFont>
      <p:font typeface="Montserrat Light" panose="020B0604020202020204" charset="-52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564a5e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564a5e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2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518170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518170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abf972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abf972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abf972d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abf972d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abf972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abf972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cb14a13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cb14a13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6c45e7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6c45e7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64a5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64a5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e564a5e6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e564a5e6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32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13224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58153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7114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7414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2716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5785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31479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8778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12776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5500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257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0383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95057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7775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5287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8311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75000"/>
              </a:schemeClr>
            </a:gs>
            <a:gs pos="55000">
              <a:schemeClr val="accent6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7107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xander.solodiankin@gmail.com" TargetMode="External"/><Relationship Id="rId5" Type="http://schemas.openxmlformats.org/officeDocument/2006/relationships/hyperlink" Target="https://t.me/XanderSo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918226" y="94613"/>
            <a:ext cx="5307548" cy="11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  <a:highlight>
                  <a:srgbClr val="008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5400" dirty="0">
                <a:solidFill>
                  <a:srgbClr val="FFFFFF"/>
                </a:solidFill>
                <a:highlight>
                  <a:srgbClr val="008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Driver ROOM</a:t>
            </a:r>
            <a:endParaRPr sz="5400" dirty="0">
              <a:solidFill>
                <a:srgbClr val="FFFFFF"/>
              </a:solidFill>
              <a:highlight>
                <a:srgbClr val="008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D8C035EA-8C3D-4D61-9F68-044336F965F4}"/>
              </a:ext>
            </a:extLst>
          </p:cNvPr>
          <p:cNvSpPr txBox="1"/>
          <p:nvPr/>
        </p:nvSpPr>
        <p:spPr>
          <a:xfrm>
            <a:off x="557130" y="1001060"/>
            <a:ext cx="7221759" cy="124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 err="1">
                <a:solidFill>
                  <a:schemeClr val="bg1"/>
                </a:solidFill>
                <a:latin typeface="Montserrat Light"/>
                <a:sym typeface="Montserrat Light"/>
              </a:rPr>
              <a:t>Солодянкин</a:t>
            </a:r>
            <a:r>
              <a:rPr lang="ru-RU" sz="5400" dirty="0">
                <a:solidFill>
                  <a:schemeClr val="bg1"/>
                </a:solidFill>
                <a:latin typeface="Montserrat Light"/>
                <a:sym typeface="Montserrat Light"/>
              </a:rPr>
              <a:t> Александр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  <a:highlight>
                  <a:srgbClr val="0000FF"/>
                </a:highlight>
                <a:latin typeface="Montserrat Light"/>
                <a:sym typeface="Montserrat Light"/>
              </a:rPr>
              <a:t>JV-W21</a:t>
            </a:r>
            <a:endParaRPr lang="ru-RU" sz="5400" dirty="0">
              <a:solidFill>
                <a:schemeClr val="bg1"/>
              </a:solidFill>
              <a:highlight>
                <a:srgbClr val="0000FF"/>
              </a:highlight>
              <a:latin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Проблемы при создание проекта</a:t>
            </a:r>
            <a:r>
              <a:rPr lang="en" sz="23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2300" dirty="0">
              <a:solidFill>
                <a:srgbClr val="FFFFFF"/>
              </a:solidFill>
              <a:highlight>
                <a:srgbClr val="00BADC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79100" y="80537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Проблемы в п</a:t>
            </a:r>
            <a:r>
              <a:rPr lang="en" sz="1800" dirty="0" smtClean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роцесс</a:t>
            </a:r>
            <a:r>
              <a:rPr lang="ru-RU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е</a:t>
            </a:r>
            <a:r>
              <a:rPr lang="en" sz="1800" dirty="0" smtClean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ru-RU" sz="18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создания программы 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0" y="1441125"/>
            <a:ext cx="8651100" cy="339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Время – из за неожиданных домашних забот не всегда успевал разобраться в уроках и понять тему что очень сильно отвлекало как пример первая проблема которую я встретил при написании проекта это передача токенов из за чего не мог достаточно точно продумать логику проекта.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Вторая проблема это отправка писем на почту 1) это настройка сервера для отправки 2) обширность информации немного путала из за чего вроде бы простой код казался очень сложным.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Продумывания логики и взаимодействия – при подключении какой то новой функции сама логика проекта часто менялась, тут наверное уместно сказать не до конца продуманная логика или понимания проекта на стадии разработки.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500" dirty="0" err="1" smtClean="0">
                <a:solidFill>
                  <a:srgbClr val="FF0000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Сылка</a:t>
            </a:r>
            <a:r>
              <a:rPr lang="ru-RU" sz="5500" dirty="0" smtClean="0">
                <a:solidFill>
                  <a:srgbClr val="FF0000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на проект </a:t>
            </a:r>
            <a:r>
              <a:rPr lang="en-US" sz="5500" dirty="0" smtClean="0">
                <a:solidFill>
                  <a:srgbClr val="FF0000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– </a:t>
            </a:r>
          </a:p>
          <a:p>
            <a:pPr lvl="0" algn="ctr"/>
            <a:r>
              <a:rPr lang="en-US" sz="5500">
                <a:solidFill>
                  <a:srgbClr val="FF0000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https://github.com/AlexanderSolodyankin/MyProject</a:t>
            </a:r>
            <a:endParaRPr sz="5500" dirty="0">
              <a:solidFill>
                <a:srgbClr val="FF0000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500" dirty="0">
                <a:solidFill>
                  <a:srgbClr val="FF0000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Всем спасибо за внимание</a:t>
            </a:r>
            <a:endParaRPr sz="5500" dirty="0">
              <a:solidFill>
                <a:srgbClr val="FF0000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2910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244540" y="136022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D71C79-187F-4E0E-AAA9-849A5226001C}"/>
              </a:ext>
            </a:extLst>
          </p:cNvPr>
          <p:cNvSpPr/>
          <p:nvPr/>
        </p:nvSpPr>
        <p:spPr>
          <a:xfrm>
            <a:off x="521226" y="970411"/>
            <a:ext cx="4635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Телефон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</a:t>
            </a:r>
            <a:r>
              <a:rPr lang="ru-RU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</a:t>
            </a:r>
            <a:r>
              <a:rPr lang="ru-RU" b="1" i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996 553 26 11 90</a:t>
            </a:r>
          </a:p>
          <a:p>
            <a:r>
              <a:rPr lang="ru-RU" b="1" i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     </a:t>
            </a:r>
            <a:r>
              <a:rPr lang="ru-RU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</a:t>
            </a:r>
            <a:r>
              <a:rPr lang="ru-RU" b="1" i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996 559 26 11 90</a:t>
            </a:r>
          </a:p>
          <a:p>
            <a:pPr lvl="0"/>
            <a:endParaRPr lang="ru-RU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043895-B66A-4E4E-A9C5-59F5BE63C924}"/>
              </a:ext>
            </a:extLst>
          </p:cNvPr>
          <p:cNvSpPr/>
          <p:nvPr/>
        </p:nvSpPr>
        <p:spPr>
          <a:xfrm>
            <a:off x="474566" y="1598708"/>
            <a:ext cx="5511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Telegram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          </a:t>
            </a:r>
            <a:r>
              <a:rPr lang="ru-RU" b="1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https://t.me/XanderSo</a:t>
            </a:r>
            <a:endParaRPr lang="ru-RU" b="1" u="sng" dirty="0">
              <a:solidFill>
                <a:schemeClr val="bg1"/>
              </a:solidFill>
            </a:endParaRPr>
          </a:p>
          <a:p>
            <a:pPr lvl="0"/>
            <a:r>
              <a:rPr lang="en-US" dirty="0"/>
              <a:t>Whatsapp.com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en-US" b="1" u="sng" dirty="0">
                <a:solidFill>
                  <a:schemeClr val="bg1"/>
                </a:solidFill>
              </a:rPr>
              <a:t>https://wa.me/+996559261190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80E2E4-B6C5-425E-898F-3992E5F41905}"/>
              </a:ext>
            </a:extLst>
          </p:cNvPr>
          <p:cNvSpPr/>
          <p:nvPr/>
        </p:nvSpPr>
        <p:spPr>
          <a:xfrm>
            <a:off x="521226" y="2458094"/>
            <a:ext cx="4469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Электронная почта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6"/>
              </a:rPr>
              <a:t>alexander.solodiankin@gmail.com</a:t>
            </a:r>
            <a:endParaRPr lang="en-US" b="1" i="1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alexander.solodyankin@mail.ru</a:t>
            </a:r>
            <a:endParaRPr lang="ru-RU" b="1" i="1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E89A42-49BB-4FF6-9E0D-EC8991E13744}"/>
              </a:ext>
            </a:extLst>
          </p:cNvPr>
          <p:cNvSpPr/>
          <p:nvPr/>
        </p:nvSpPr>
        <p:spPr>
          <a:xfrm>
            <a:off x="474566" y="3471682"/>
            <a:ext cx="5329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GitHub.com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u="sng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https://github.com/AlexanderSolodyankin</a:t>
            </a:r>
            <a:endParaRPr lang="ru-RU" b="1" i="1" u="sng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7AB0FB-A5D3-489F-8F6B-31A36FED77B3}"/>
              </a:ext>
            </a:extLst>
          </p:cNvPr>
          <p:cNvSpPr/>
          <p:nvPr/>
        </p:nvSpPr>
        <p:spPr>
          <a:xfrm>
            <a:off x="1277437" y="364423"/>
            <a:ext cx="4451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8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Контактные данные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337732" y="641548"/>
            <a:ext cx="54486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b="1" i="1" dirty="0" err="1">
                <a:latin typeface="Montserrat"/>
                <a:ea typeface="Montserrat"/>
                <a:cs typeface="Montserrat"/>
                <a:sym typeface="Montserrat"/>
              </a:rPr>
              <a:t>Солодянкин</a:t>
            </a:r>
            <a:r>
              <a:rPr lang="ru-RU" sz="1600" b="1" i="1" dirty="0">
                <a:latin typeface="Montserrat"/>
                <a:ea typeface="Montserrat"/>
                <a:cs typeface="Montserrat"/>
                <a:sym typeface="Montserrat"/>
              </a:rPr>
              <a:t> Александр </a:t>
            </a:r>
            <a:endParaRPr lang="en-US" sz="1600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lang="en-US" sz="1600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b="1" i="1" dirty="0">
                <a:latin typeface="Montserrat"/>
                <a:ea typeface="Montserrat"/>
                <a:cs typeface="Montserrat"/>
                <a:sym typeface="Montserrat"/>
              </a:rPr>
              <a:t>Мне 31 год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lang="ru-RU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Родился 26 ноября 1990 года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Кыргызская ССР город Фрунзе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lang="ru-RU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lang="ru-RU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Коммерчески Экономический Техникум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При </a:t>
            </a:r>
            <a:r>
              <a:rPr lang="ru-RU" sz="1600" dirty="0" err="1">
                <a:latin typeface="Montserrat"/>
                <a:ea typeface="Montserrat"/>
                <a:cs typeface="Montserrat"/>
                <a:sym typeface="Montserrat"/>
              </a:rPr>
              <a:t>МАУПФиБ</a:t>
            </a: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Факультет вычислительных технологий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По специальности: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 Техническое обслуживание локальных сетей и вычислительных приборов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lang="en-US" sz="1600" dirty="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lang="ru-RU" sz="1600" dirty="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ru-RU" sz="1600" dirty="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lang="ru-RU" sz="1600" dirty="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lang="ru-RU" sz="1600" dirty="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highlight>
                  <a:srgbClr val="FF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Коротко о себе </a:t>
            </a:r>
            <a:endParaRPr sz="2400" dirty="0">
              <a:solidFill>
                <a:srgbClr val="FFFFFF"/>
              </a:solidFill>
              <a:highlight>
                <a:srgbClr val="FF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027" y="117450"/>
            <a:ext cx="519175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540921-AE34-47D9-B94C-C769CA0BA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49" y="954683"/>
            <a:ext cx="3108415" cy="3574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59684" y="111544"/>
            <a:ext cx="2506809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00008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Увлечение </a:t>
            </a:r>
            <a:endParaRPr sz="3000" dirty="0">
              <a:solidFill>
                <a:srgbClr val="FFFFFF"/>
              </a:solidFill>
              <a:highlight>
                <a:srgbClr val="00008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90519880-E8E9-4001-9512-9FF4E317B3CD}"/>
              </a:ext>
            </a:extLst>
          </p:cNvPr>
          <p:cNvSpPr txBox="1"/>
          <p:nvPr/>
        </p:nvSpPr>
        <p:spPr>
          <a:xfrm>
            <a:off x="1261472" y="900664"/>
            <a:ext cx="5773401" cy="32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ontserrat Light"/>
                <a:sym typeface="Montserrat Light"/>
              </a:rPr>
              <a:t>Астрономия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Montserrat Light"/>
                <a:sym typeface="Montserrat Light"/>
              </a:rPr>
              <a:t>Компьютерные игры (по </a:t>
            </a:r>
            <a:r>
              <a:rPr lang="ru-RU" dirty="0">
                <a:latin typeface="Montserrat Light"/>
                <a:sym typeface="Montserrat Light"/>
              </a:rPr>
              <a:t>космической </a:t>
            </a:r>
            <a:r>
              <a:rPr lang="ru-RU" dirty="0" smtClean="0">
                <a:latin typeface="Montserrat Light"/>
                <a:sym typeface="Montserrat Light"/>
              </a:rPr>
              <a:t>тематике)</a:t>
            </a:r>
            <a:endParaRPr lang="ru-RU" dirty="0">
              <a:latin typeface="Montserrat Light"/>
              <a:sym typeface="Montserrat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ontserrat Light"/>
                <a:sym typeface="Montserrat Light"/>
              </a:rPr>
              <a:t>Фантастикой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ontserrat Light"/>
                <a:sym typeface="Montserrat Light"/>
              </a:rPr>
              <a:t>Книги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Montserrat Light"/>
                <a:sym typeface="Montserrat Light"/>
              </a:rPr>
              <a:t>Анимэ</a:t>
            </a:r>
            <a:endParaRPr lang="ru-RU" dirty="0">
              <a:latin typeface="Montserrat Light"/>
              <a:sym typeface="Montserrat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ontserrat Light"/>
                <a:sym typeface="Montserrat Light"/>
              </a:rPr>
              <a:t>Иногда рукоделием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ontserrat Light"/>
                <a:sym typeface="Montserrat Light"/>
              </a:rPr>
              <a:t>Люблю готовить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ontserrat Light"/>
                <a:sym typeface="Montserrat Light"/>
              </a:rPr>
              <a:t>Теории заговора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ontserrat Light"/>
                <a:sym typeface="Montserrat Light"/>
              </a:rPr>
              <a:t>Игрой на фортепиано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314866" y="351825"/>
            <a:ext cx="7573833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008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 себе </a:t>
            </a:r>
            <a:endParaRPr sz="3000" dirty="0">
              <a:solidFill>
                <a:srgbClr val="FFFFFF"/>
              </a:solidFill>
              <a:highlight>
                <a:srgbClr val="008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58600" y="223030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488403" y="1246308"/>
            <a:ext cx="5486400" cy="325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Montserrat Light"/>
                <a:sym typeface="Montserrat Light"/>
              </a:rPr>
              <a:t>Люблю познавать что то </a:t>
            </a:r>
            <a:r>
              <a:rPr lang="ru-RU" dirty="0" smtClean="0">
                <a:latin typeface="Montserrat Light"/>
                <a:sym typeface="Montserrat Light"/>
              </a:rPr>
              <a:t>новое, </a:t>
            </a:r>
            <a:r>
              <a:rPr lang="ru-RU" dirty="0">
                <a:latin typeface="Montserrat Light"/>
                <a:sym typeface="Montserrat Light"/>
              </a:rPr>
              <a:t>всегда легок на подъем. Всегда интересно что то новое и интересное. </a:t>
            </a:r>
          </a:p>
          <a:p>
            <a:pPr lvl="0"/>
            <a:endParaRPr lang="ru-RU" dirty="0">
              <a:latin typeface="Montserrat Light"/>
              <a:sym typeface="Montserrat Light"/>
            </a:endParaRPr>
          </a:p>
          <a:p>
            <a:pPr lvl="0"/>
            <a:r>
              <a:rPr lang="ru-RU" dirty="0">
                <a:latin typeface="Montserrat Light"/>
                <a:sym typeface="Montserrat Light"/>
              </a:rPr>
              <a:t>До сих пор ищу чем хочу заняться и чему посвятить свою жизнь.</a:t>
            </a:r>
          </a:p>
          <a:p>
            <a:pPr lvl="0"/>
            <a:endParaRPr lang="ru-RU" dirty="0">
              <a:latin typeface="Montserrat Light"/>
              <a:sym typeface="Montserrat Light"/>
            </a:endParaRPr>
          </a:p>
          <a:p>
            <a:pPr lvl="0"/>
            <a:r>
              <a:rPr lang="ru-RU" dirty="0">
                <a:latin typeface="Montserrat Light"/>
                <a:sym typeface="Montserrat Light"/>
              </a:rPr>
              <a:t>Мечта детства написать обширную компьютерную игру которая в себе будет сочетать жанры: стратегии, шутера, симулятора, </a:t>
            </a:r>
            <a:r>
              <a:rPr lang="ru-RU" dirty="0" err="1">
                <a:latin typeface="Montserrat Light"/>
                <a:sym typeface="Montserrat Light"/>
              </a:rPr>
              <a:t>рпг</a:t>
            </a:r>
            <a:r>
              <a:rPr lang="ru-RU" dirty="0">
                <a:latin typeface="Montserrat Light"/>
                <a:sym typeface="Montserrat Light"/>
              </a:rPr>
              <a:t>.</a:t>
            </a:r>
            <a:endParaRPr lang="ru-RU"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87608" y="894158"/>
            <a:ext cx="8805140" cy="40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В детстве когда папа собрал первый компьютер меня завлекли компьютерные игры. После чего я заинтересовался написанием разного рода вирусов </a:t>
            </a:r>
            <a:r>
              <a:rPr lang="ru-RU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или  игровых </a:t>
            </a:r>
            <a:r>
              <a:rPr lang="ru-RU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редакторов </a:t>
            </a:r>
            <a:r>
              <a:rPr lang="ru-RU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тогда 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я любил посидеть на разных сайтах и пытался найти способ написать свою игру.</a:t>
            </a:r>
          </a:p>
          <a:p>
            <a:pPr lvl="0"/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Но к сожалению со временем все забылось появились новые интересы новые обязанности и  тематика программирования как то забылась. В 2018 году один мой друг показал мне что учится данной профессии еще не поздно следом за ним второй мой друг показал как это сделать и с чего начать.</a:t>
            </a:r>
          </a:p>
          <a:p>
            <a:pPr lvl="0"/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Они напомнили мне о моей давней детской мечте и я решил попробовать изучить программирование. Исполнить свою мечту и </a:t>
            </a:r>
            <a:r>
              <a:rPr lang="ru-RU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посмотреть что у меня получится.</a:t>
            </a:r>
            <a:endParaRPr lang="ru-RU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234774" y="300350"/>
            <a:ext cx="7757974" cy="69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Почему выбрал именно эту профессию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353" y="545184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37563" y="-545184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58600" y="207790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solidFill>
                  <a:schemeClr val="dk1"/>
                </a:solidFill>
                <a:highlight>
                  <a:srgbClr val="008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Описание проекта </a:t>
            </a:r>
            <a:endParaRPr sz="5000" dirty="0">
              <a:solidFill>
                <a:schemeClr val="dk1"/>
              </a:solidFill>
              <a:highlight>
                <a:srgbClr val="008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Идея проекта и его реализация</a:t>
            </a:r>
            <a:r>
              <a:rPr lang="en" sz="23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2300" dirty="0">
              <a:solidFill>
                <a:srgbClr val="FFFFFF"/>
              </a:solidFill>
              <a:highlight>
                <a:srgbClr val="00BADC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79100" y="80537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46450" y="727515"/>
            <a:ext cx="8530405" cy="414483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Посидев и поговорив со своим другом, он является авто любителем я понял что для автолюбителей нет площадки на подобии социально сети где водители могут общаться обмениваться информацией и делать это быстро так как узнать актуальную информацию на подобии:  «где найти детали», «где образовались пробки»  или « какому сервис-центру можно доверять для того чтобы починить машину». А те сайты или приложения которые есть либо ориентированы только на покупку или продажу деталей либо у них сложный интерфейс взаимодействия с пользователем где легко запутаться. Я решил попробовать реализовать площадку которая будет составлять структуру социальных сетей но ориентирована она будет только на автолюбителей .</a:t>
            </a:r>
            <a:endParaRPr sz="15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Возможности проекта</a:t>
            </a:r>
            <a:r>
              <a:rPr lang="en" sz="23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2300" dirty="0">
              <a:solidFill>
                <a:srgbClr val="FFFFFF"/>
              </a:solidFill>
              <a:highlight>
                <a:srgbClr val="00BADC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1512050"/>
            <a:ext cx="8651100" cy="339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Социальная сеть и общие чаты для автолюбителей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сервис центров отзывы о них а так же связь для консультации или бронирования места для ремонта машины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Поиск специалистов  а так же возможность для специалистов предлагать свои услуги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Торговая площадка по деталям машины или самой машины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форумов, групп интересов.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от пользователей </a:t>
            </a:r>
            <a:endParaRPr sz="15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79100" y="456626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Польза проекта к обществу и как проблемы он решает</a:t>
            </a:r>
            <a:r>
              <a:rPr lang="en" sz="23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 </a:t>
            </a:r>
            <a:endParaRPr sz="2300" dirty="0">
              <a:solidFill>
                <a:srgbClr val="FFFFFF"/>
              </a:solidFill>
              <a:highlight>
                <a:srgbClr val="00BADC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246450" y="1512050"/>
            <a:ext cx="8651100" cy="339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Предоставление информации о ситуации на дороге – к примеру обходить пробки что может решить проблему с перегруженностью дорог.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отзывов о сервис-центрах – Что само собой будет уже являться рекламой и повышения качества обслуживания из за конкуренции.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Предложение услуг от специалистов – Есть специалисты которые в свободное время выполнять разовые услуги по обеспечению сервисного обслуживания разного рода, в данном случае это облегчит работу для фрилансеров, а для сервисных центров позволит получить легкую возможность найти хорошего и востребованного специалиста.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– по актуальности выкладывания новостной ленты допустим об аварийных ситуация даст возможность задуматься водителям об соблюдении правил дорожного движения что поспособствует повышению уровня безопасности на дорогах и даст стимул водителям быть внимательней на дорогах</a:t>
            </a:r>
            <a:endParaRPr sz="15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660</TotalTime>
  <Words>698</Words>
  <Application>Microsoft Office PowerPoint</Application>
  <PresentationFormat>Экран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Montserrat ExtraBold</vt:lpstr>
      <vt:lpstr>Arial</vt:lpstr>
      <vt:lpstr>Montserrat</vt:lpstr>
      <vt:lpstr>Century Gothic</vt:lpstr>
      <vt:lpstr>Montserrat SemiBold</vt:lpstr>
      <vt:lpstr>Wingdings 3</vt:lpstr>
      <vt:lpstr>Montserrat Light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ASUS</cp:lastModifiedBy>
  <cp:revision>42</cp:revision>
  <dcterms:modified xsi:type="dcterms:W3CDTF">2021-12-18T08:35:06Z</dcterms:modified>
</cp:coreProperties>
</file>