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9" r:id="rId10"/>
    <p:sldId id="262" r:id="rId11"/>
    <p:sldId id="263" r:id="rId12"/>
    <p:sldId id="268" r:id="rId13"/>
    <p:sldId id="267" r:id="rId14"/>
  </p:sldIdLst>
  <p:sldSz cx="9144000" cy="5143500" type="screen16x9"/>
  <p:notesSz cx="6858000" cy="9144000"/>
  <p:embeddedFontLst>
    <p:embeddedFont>
      <p:font typeface="Montserrat" panose="020B0604020202020204" charset="-52"/>
      <p:regular r:id="rId16"/>
      <p:bold r:id="rId17"/>
      <p:italic r:id="rId18"/>
      <p:boldItalic r:id="rId19"/>
    </p:embeddedFont>
    <p:embeddedFont>
      <p:font typeface="Montserrat ExtraBold" panose="020B0604020202020204" charset="-52"/>
      <p:bold r:id="rId20"/>
      <p:boldItalic r:id="rId21"/>
    </p:embeddedFont>
    <p:embeddedFont>
      <p:font typeface="Montserrat Light" panose="020B0604020202020204" charset="-52"/>
      <p:regular r:id="rId22"/>
      <p:bold r:id="rId23"/>
      <p:italic r:id="rId24"/>
      <p:boldItalic r:id="rId25"/>
    </p:embeddedFont>
    <p:embeddedFont>
      <p:font typeface="Montserrat Medium" panose="020B0604020202020204" charset="-52"/>
      <p:regular r:id="rId26"/>
      <p:bold r:id="rId27"/>
      <p:italic r:id="rId28"/>
      <p:boldItalic r:id="rId29"/>
    </p:embeddedFont>
    <p:embeddedFont>
      <p:font typeface="Montserrat SemiBold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abf972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abf972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проекта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Ссылка на проект – </a:t>
            </a:r>
          </a:p>
          <a:p>
            <a:pPr lvl="0" algn="ctr"/>
            <a:r>
              <a:rPr lang="ru-RU" sz="55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https://github.com/AlexanderSolodyankin/MyProject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err="1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пришол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Увлечения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s://s.gamer-info.com/vd/1/9/6/2/19620.jpg?v=1">
            <a:extLst>
              <a:ext uri="{FF2B5EF4-FFF2-40B4-BE49-F238E27FC236}">
                <a16:creationId xmlns:a16="http://schemas.microsoft.com/office/drawing/2014/main" id="{5427EA7E-9B41-4C61-99BC-954C6BC8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" y="942825"/>
            <a:ext cx="1873946" cy="10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xc-life.ru/wp-content/uploads/2018/05/eve-online-logo.jpg">
            <a:extLst>
              <a:ext uri="{FF2B5EF4-FFF2-40B4-BE49-F238E27FC236}">
                <a16:creationId xmlns:a16="http://schemas.microsoft.com/office/drawing/2014/main" id="{9E9362BE-D946-42A6-AB6D-5E32B16B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95" y="942825"/>
            <a:ext cx="2342605" cy="13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bilimgenc.tubitak.gov.tr/sites/default/files/gokbilim.jpg">
            <a:extLst>
              <a:ext uri="{FF2B5EF4-FFF2-40B4-BE49-F238E27FC236}">
                <a16:creationId xmlns:a16="http://schemas.microsoft.com/office/drawing/2014/main" id="{237088DE-662A-46E0-88A6-95F4CBBE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16" y="618187"/>
            <a:ext cx="2441953" cy="1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graphicslib.ru/wp-content/uploads/2019/11/FM8WrYRVBJ0.jpg">
            <a:extLst>
              <a:ext uri="{FF2B5EF4-FFF2-40B4-BE49-F238E27FC236}">
                <a16:creationId xmlns:a16="http://schemas.microsoft.com/office/drawing/2014/main" id="{262CF3B2-EDF4-4021-AB75-3C47D7EB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0" y="2351314"/>
            <a:ext cx="280511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sun9-12.userapi.com/impg/dhAO6Zp0b9UcIPjv6TDrjl5QCU_v3DlLUOeOOA/9n3i1hRMBDA.jpg?size=604x451&amp;quality=96&amp;sign=44f3ae0e786b537acc83f15da3a311d7&amp;type=album">
            <a:extLst>
              <a:ext uri="{FF2B5EF4-FFF2-40B4-BE49-F238E27FC236}">
                <a16:creationId xmlns:a16="http://schemas.microsoft.com/office/drawing/2014/main" id="{384F158A-9F11-46F9-A548-A8B2DC5F2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3" y="2571750"/>
            <a:ext cx="3372939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i.pinimg.com/originals/b3/84/65/b3846505d8c96b934eebfe253648447b.jpg">
            <a:extLst>
              <a:ext uri="{FF2B5EF4-FFF2-40B4-BE49-F238E27FC236}">
                <a16:creationId xmlns:a16="http://schemas.microsoft.com/office/drawing/2014/main" id="{5FA353B5-D1BB-43CE-BA2B-06BC0CD4E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21" y="2377921"/>
            <a:ext cx="2518536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8600" y="1175575"/>
            <a:ext cx="8863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50000"/>
              </a:lnSpc>
              <a:buClr>
                <a:schemeClr val="dk1"/>
              </a:buClr>
              <a:buSzPts val="2000"/>
              <a:buFont typeface="Montserrat Medium"/>
              <a:buAutoNum type="arabicPeriod"/>
            </a:pPr>
            <a:r>
              <a:rPr lang="en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>
                <a:latin typeface="Montserrat Light"/>
                <a:sym typeface="Montserrat Light"/>
              </a:rPr>
              <a:t>Люблю познавать что то новое, всегда легок на подъем. Всегда интересно что то новое и интересное. 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  <a:endParaRPr lang="en-US" sz="2000" dirty="0">
              <a:latin typeface="Montserrat Light"/>
              <a:sym typeface="Montserrat Light"/>
            </a:endParaRPr>
          </a:p>
          <a:p>
            <a:pPr marL="45720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sz="2000" dirty="0" err="1">
                <a:latin typeface="Montserrat Light"/>
                <a:sym typeface="Montserrat Light"/>
              </a:rPr>
              <a:t>рпг</a:t>
            </a:r>
            <a:r>
              <a:rPr lang="ru-RU" sz="2000" dirty="0">
                <a:latin typeface="Montserrat Light"/>
                <a:sym typeface="Montserrat Light"/>
              </a:rPr>
              <a:t>.</a:t>
            </a:r>
            <a:endParaRPr lang="ru-RU" sz="2000" dirty="0"/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8200" y="351813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>
                <a:solidFill>
                  <a:srgbClr val="FFFFFF"/>
                </a:solidFill>
                <a:highlight>
                  <a:srgbClr val="F7B63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Boot 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приложение.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security.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Hibernate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JDBS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PostgreSQL.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Lombok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JavaMailSender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403</Words>
  <Application>Microsoft Office PowerPoint</Application>
  <PresentationFormat>Экран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Montserrat Medium</vt:lpstr>
      <vt:lpstr>Montserrat Light</vt:lpstr>
      <vt:lpstr>Montserrat ExtraBold</vt:lpstr>
      <vt:lpstr>Montserrat</vt:lpstr>
      <vt:lpstr>Arial</vt:lpstr>
      <vt:lpstr>Montserrat SemiBold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Professional</cp:lastModifiedBy>
  <cp:revision>9</cp:revision>
  <dcterms:modified xsi:type="dcterms:W3CDTF">2021-12-23T06:26:16Z</dcterms:modified>
</cp:coreProperties>
</file>