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0" r:id="rId3"/>
    <p:sldId id="257" r:id="rId4"/>
    <p:sldId id="258" r:id="rId5"/>
    <p:sldId id="259" r:id="rId6"/>
    <p:sldId id="261" r:id="rId7"/>
    <p:sldId id="264" r:id="rId8"/>
    <p:sldId id="265" r:id="rId9"/>
    <p:sldId id="269" r:id="rId10"/>
    <p:sldId id="262" r:id="rId11"/>
    <p:sldId id="263" r:id="rId12"/>
    <p:sldId id="268" r:id="rId13"/>
    <p:sldId id="267" r:id="rId14"/>
  </p:sldIdLst>
  <p:sldSz cx="9144000" cy="5143500" type="screen16x9"/>
  <p:notesSz cx="6858000" cy="9144000"/>
  <p:embeddedFontLst>
    <p:embeddedFont>
      <p:font typeface="Montserrat" panose="020B0604020202020204" charset="-52"/>
      <p:regular r:id="rId16"/>
      <p:bold r:id="rId17"/>
      <p:italic r:id="rId18"/>
      <p:boldItalic r:id="rId19"/>
    </p:embeddedFont>
    <p:embeddedFont>
      <p:font typeface="Montserrat ExtraBold" panose="020B0604020202020204" charset="-52"/>
      <p:bold r:id="rId20"/>
      <p:boldItalic r:id="rId21"/>
    </p:embeddedFont>
    <p:embeddedFont>
      <p:font typeface="Montserrat Light" panose="020B0604020202020204" charset="-52"/>
      <p:regular r:id="rId22"/>
      <p:bold r:id="rId23"/>
      <p:italic r:id="rId24"/>
      <p:boldItalic r:id="rId25"/>
    </p:embeddedFont>
    <p:embeddedFont>
      <p:font typeface="Montserrat Medium" panose="020B0604020202020204" charset="-52"/>
      <p:regular r:id="rId26"/>
      <p:bold r:id="rId27"/>
      <p:italic r:id="rId28"/>
      <p:boldItalic r:id="rId29"/>
    </p:embeddedFont>
    <p:embeddedFont>
      <p:font typeface="Montserrat SemiBold" panose="020B0604020202020204" charset="-52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3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56c45e79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56c45e79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a5181709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a5181709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a5181709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a5181709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663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e564a5e6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e564a5e6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9abf972d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9abf972d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921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9abf972d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9abf972d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9abf972d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9abf972d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0cb14a136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0cb14a136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a518170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a518170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e564a5e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e564a5e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170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e564a5e6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e564a5e6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375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e564a5e6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e564a5e6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68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lexander.solodiankin@gmail.com" TargetMode="External"/><Relationship Id="rId5" Type="http://schemas.openxmlformats.org/officeDocument/2006/relationships/hyperlink" Target="https://t.me/XanderSo" TargetMode="Externa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3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79100" y="3703675"/>
            <a:ext cx="6343301" cy="345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400" dirty="0">
                <a:solidFill>
                  <a:srgbClr val="FFFFFF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Александр</a:t>
            </a:r>
            <a:r>
              <a:rPr lang="en" sz="6400" dirty="0">
                <a:solidFill>
                  <a:srgbClr val="FFFFFF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ru-RU" sz="6400" dirty="0" err="1">
                <a:solidFill>
                  <a:srgbClr val="FFFFFF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Солодянкин</a:t>
            </a:r>
            <a:r>
              <a:rPr lang="ru-RU" sz="6400" dirty="0">
                <a:solidFill>
                  <a:srgbClr val="FFFFFF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6400" dirty="0">
              <a:solidFill>
                <a:srgbClr val="FFFFFF"/>
              </a:solidFill>
              <a:highlight>
                <a:srgbClr val="000000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79100" y="2538440"/>
            <a:ext cx="87858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highlight>
                  <a:srgbClr val="DD0A35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ПРОЕКТ</a:t>
            </a:r>
            <a:r>
              <a:rPr lang="ru-RU" sz="3000" dirty="0">
                <a:solidFill>
                  <a:srgbClr val="FFFFFF"/>
                </a:solidFill>
                <a:highlight>
                  <a:srgbClr val="DD0A35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:       </a:t>
            </a:r>
            <a:r>
              <a:rPr lang="en" sz="3000" dirty="0">
                <a:solidFill>
                  <a:srgbClr val="FFFFFF"/>
                </a:solidFill>
                <a:highlight>
                  <a:srgbClr val="DD0A35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sz="3000" dirty="0">
                <a:solidFill>
                  <a:srgbClr val="FFFFFF"/>
                </a:solidFill>
                <a:highlight>
                  <a:srgbClr val="DD0A35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Driver Room</a:t>
            </a:r>
            <a:endParaRPr sz="3000" dirty="0">
              <a:solidFill>
                <a:srgbClr val="FFFFFF"/>
              </a:solidFill>
              <a:highlight>
                <a:srgbClr val="DD0A35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26" name="Picture 2" descr="https://i.pinimg.com/originals/5e/6d/2f/5e6d2fc7de155e959b980d544f72d182.jpg">
            <a:extLst>
              <a:ext uri="{FF2B5EF4-FFF2-40B4-BE49-F238E27FC236}">
                <a16:creationId xmlns:a16="http://schemas.microsoft.com/office/drawing/2014/main" id="{630826DB-4149-45DE-9C22-B0BCEF878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733" y="6350"/>
            <a:ext cx="3297714" cy="230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msrus.ru/wp-content/uploads/2017/05/Garazh6-1200x545_c.jpg">
            <a:extLst>
              <a:ext uri="{FF2B5EF4-FFF2-40B4-BE49-F238E27FC236}">
                <a16:creationId xmlns:a16="http://schemas.microsoft.com/office/drawing/2014/main" id="{899D8A05-5961-4659-90B1-2F35F3A35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981" y="1"/>
            <a:ext cx="5411890" cy="24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4;p13">
            <a:extLst>
              <a:ext uri="{FF2B5EF4-FFF2-40B4-BE49-F238E27FC236}">
                <a16:creationId xmlns:a16="http://schemas.microsoft.com/office/drawing/2014/main" id="{CFAF9A15-2237-496D-9135-43BEE43A56E1}"/>
              </a:ext>
            </a:extLst>
          </p:cNvPr>
          <p:cNvSpPr txBox="1"/>
          <p:nvPr/>
        </p:nvSpPr>
        <p:spPr>
          <a:xfrm>
            <a:off x="5793250" y="4186275"/>
            <a:ext cx="3524922" cy="345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FFFF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JV-W21</a:t>
            </a:r>
            <a:endParaRPr sz="6400" dirty="0">
              <a:solidFill>
                <a:srgbClr val="FFFFFF"/>
              </a:solidFill>
              <a:highlight>
                <a:srgbClr val="000000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633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725" y="647700"/>
            <a:ext cx="48768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 amt="3000"/>
          </a:blip>
          <a:stretch>
            <a:fillRect/>
          </a:stretch>
        </p:blipFill>
        <p:spPr>
          <a:xfrm>
            <a:off x="1017063" y="-344950"/>
            <a:ext cx="70688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190500" y="2870200"/>
            <a:ext cx="8763000" cy="70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dirty="0">
                <a:solidFill>
                  <a:schemeClr val="dk1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Проблемы при создании проекта</a:t>
            </a:r>
            <a:endParaRPr sz="5000" dirty="0">
              <a:solidFill>
                <a:schemeClr val="dk1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ADC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1066800" y="0"/>
            <a:ext cx="706887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56075" y="1189180"/>
            <a:ext cx="6793850" cy="396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9725" y="1189180"/>
            <a:ext cx="6793850" cy="39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0" y="2123850"/>
            <a:ext cx="91440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5500" dirty="0">
                <a:solidFill>
                  <a:schemeClr val="tx1"/>
                </a:solidFill>
                <a:highlight>
                  <a:srgbClr val="FF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Вопросы и ответы.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1066800" y="0"/>
            <a:ext cx="706887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56075" y="1189180"/>
            <a:ext cx="6793850" cy="396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9725" y="1189180"/>
            <a:ext cx="6793850" cy="39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0" y="2123850"/>
            <a:ext cx="91440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5500" dirty="0">
                <a:solidFill>
                  <a:schemeClr val="bg1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Всем 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283847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88;p18">
            <a:extLst>
              <a:ext uri="{FF2B5EF4-FFF2-40B4-BE49-F238E27FC236}">
                <a16:creationId xmlns:a16="http://schemas.microsoft.com/office/drawing/2014/main" id="{F716596B-6582-435C-8115-0AB4C6AB3A2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330" y="-1336"/>
            <a:ext cx="48768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9;p18">
            <a:extLst>
              <a:ext uri="{FF2B5EF4-FFF2-40B4-BE49-F238E27FC236}">
                <a16:creationId xmlns:a16="http://schemas.microsoft.com/office/drawing/2014/main" id="{5387934E-6EC4-4895-94F9-7ECF5FC45CC4}"/>
              </a:ext>
            </a:extLst>
          </p:cNvPr>
          <p:cNvPicPr preferRelativeResize="0"/>
          <p:nvPr/>
        </p:nvPicPr>
        <p:blipFill>
          <a:blip r:embed="rId4">
            <a:alphaModFix amt="3000"/>
          </a:blip>
          <a:stretch>
            <a:fillRect/>
          </a:stretch>
        </p:blipFill>
        <p:spPr>
          <a:xfrm>
            <a:off x="-30130" y="1336"/>
            <a:ext cx="70688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71C79-187F-4E0E-AAA9-849A5226001C}"/>
              </a:ext>
            </a:extLst>
          </p:cNvPr>
          <p:cNvSpPr/>
          <p:nvPr/>
        </p:nvSpPr>
        <p:spPr>
          <a:xfrm>
            <a:off x="246556" y="835725"/>
            <a:ext cx="4635407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Телефон</a:t>
            </a:r>
            <a:r>
              <a:rPr lang="ru-RU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- +</a:t>
            </a:r>
            <a:r>
              <a:rPr lang="ru-RU" b="1" i="1" dirty="0">
                <a:latin typeface="Montserrat SemiBold"/>
                <a:ea typeface="Montserrat SemiBold"/>
                <a:cs typeface="Montserrat SemiBold"/>
                <a:sym typeface="Montserrat SemiBold"/>
              </a:rPr>
              <a:t>996 553 26 11 90</a:t>
            </a:r>
          </a:p>
          <a:p>
            <a:r>
              <a:rPr lang="ru-RU" b="1" i="1" dirty="0">
                <a:latin typeface="Montserrat SemiBold"/>
                <a:ea typeface="Montserrat SemiBold"/>
                <a:cs typeface="Montserrat SemiBold"/>
                <a:sym typeface="Montserrat SemiBold"/>
              </a:rPr>
              <a:t>		     </a:t>
            </a:r>
            <a:r>
              <a:rPr lang="ru-RU" dirty="0">
                <a:latin typeface="Montserrat SemiBold"/>
                <a:ea typeface="Montserrat SemiBold"/>
                <a:cs typeface="Montserrat SemiBold"/>
                <a:sym typeface="Montserrat SemiBold"/>
              </a:rPr>
              <a:t>+</a:t>
            </a:r>
            <a:r>
              <a:rPr lang="ru-RU" b="1" i="1" dirty="0">
                <a:latin typeface="Montserrat SemiBold"/>
                <a:ea typeface="Montserrat SemiBold"/>
                <a:cs typeface="Montserrat SemiBold"/>
                <a:sym typeface="Montserrat SemiBold"/>
              </a:rPr>
              <a:t>996 559 26 11 90</a:t>
            </a:r>
          </a:p>
          <a:p>
            <a:pPr lvl="0"/>
            <a:endParaRPr lang="ru-RU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E043895-B66A-4E4E-A9C5-59F5BE63C924}"/>
              </a:ext>
            </a:extLst>
          </p:cNvPr>
          <p:cNvSpPr/>
          <p:nvPr/>
        </p:nvSpPr>
        <p:spPr>
          <a:xfrm>
            <a:off x="199896" y="1622973"/>
            <a:ext cx="5511367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Telegram</a:t>
            </a:r>
            <a:r>
              <a:rPr lang="ru-RU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-           </a:t>
            </a:r>
            <a:r>
              <a:rPr lang="ru-RU" b="1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https://t.me/XanderSo</a:t>
            </a:r>
            <a:endParaRPr lang="ru-RU" b="1" u="sng" dirty="0"/>
          </a:p>
          <a:p>
            <a:pPr lvl="0"/>
            <a:r>
              <a:rPr lang="en-US" dirty="0"/>
              <a:t>Whatsapp.com</a:t>
            </a:r>
            <a:r>
              <a:rPr lang="ru-RU" dirty="0"/>
              <a:t> </a:t>
            </a:r>
            <a:r>
              <a:rPr lang="en-US" dirty="0"/>
              <a:t>- </a:t>
            </a:r>
            <a:r>
              <a:rPr lang="en-US" b="1" u="sng" dirty="0"/>
              <a:t>https://wa.me/+996559261190</a:t>
            </a:r>
            <a:endParaRPr lang="ru-RU" b="1" i="1" u="sng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880E2E4-B6C5-425E-898F-3992E5F41905}"/>
              </a:ext>
            </a:extLst>
          </p:cNvPr>
          <p:cNvSpPr/>
          <p:nvPr/>
        </p:nvSpPr>
        <p:spPr>
          <a:xfrm>
            <a:off x="246556" y="2515700"/>
            <a:ext cx="4469782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Электронная почта</a:t>
            </a:r>
            <a:r>
              <a:rPr lang="ru-RU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–</a:t>
            </a:r>
            <a:r>
              <a:rPr lang="en-US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b="1" i="1" dirty="0">
                <a:latin typeface="Montserrat SemiBold"/>
                <a:ea typeface="Montserrat SemiBold"/>
                <a:cs typeface="Montserrat SemiBold"/>
                <a:sym typeface="Montserrat SemiBold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alexander.solodiankin@gmail.com</a:t>
            </a:r>
            <a:endParaRPr lang="en-US" b="1" i="1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lvl="0"/>
            <a:r>
              <a:rPr lang="en-US" b="1" i="1" dirty="0">
                <a:latin typeface="Montserrat SemiBold"/>
                <a:ea typeface="Montserrat SemiBold"/>
                <a:cs typeface="Montserrat SemiBold"/>
                <a:sym typeface="Montserrat SemiBold"/>
              </a:rPr>
              <a:t>alexander.solodyankin@mail.ru</a:t>
            </a:r>
            <a:endParaRPr lang="ru-RU" b="1" i="1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DE89A42-49BB-4FF6-9E0D-EC8991E13744}"/>
              </a:ext>
            </a:extLst>
          </p:cNvPr>
          <p:cNvSpPr/>
          <p:nvPr/>
        </p:nvSpPr>
        <p:spPr>
          <a:xfrm>
            <a:off x="199896" y="3737935"/>
            <a:ext cx="5329550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i="1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GitHub.com</a:t>
            </a:r>
            <a:r>
              <a:rPr lang="ru-RU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–</a:t>
            </a:r>
            <a:r>
              <a:rPr lang="en-US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b="1" i="1" u="sng" dirty="0">
                <a:latin typeface="Montserrat SemiBold"/>
                <a:ea typeface="Montserrat SemiBold"/>
                <a:cs typeface="Montserrat SemiBold"/>
                <a:sym typeface="Montserrat SemiBold"/>
              </a:rPr>
              <a:t>https://github.com/AlexanderSolodyankin</a:t>
            </a:r>
            <a:endParaRPr lang="ru-RU" b="1" i="1" u="sng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87AB0FB-A5D3-489F-8F6B-31A36FED77B3}"/>
              </a:ext>
            </a:extLst>
          </p:cNvPr>
          <p:cNvSpPr/>
          <p:nvPr/>
        </p:nvSpPr>
        <p:spPr>
          <a:xfrm>
            <a:off x="1002767" y="229737"/>
            <a:ext cx="4451861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ru-RU" sz="2800" dirty="0">
                <a:highlight>
                  <a:srgbClr val="00BADC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Контактные данные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102900" y="351825"/>
            <a:ext cx="87858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rgbClr val="FFFFFF"/>
                </a:solidFill>
                <a:highlight>
                  <a:srgbClr val="00BADC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Коротко О Себе</a:t>
            </a:r>
            <a:endParaRPr sz="3000" dirty="0">
              <a:solidFill>
                <a:srgbClr val="FFFFFF"/>
              </a:solidFill>
              <a:highlight>
                <a:srgbClr val="F7B633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3419475" y="232834"/>
            <a:ext cx="5448600" cy="4910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>
              <a:buSzPts val="2300"/>
              <a:buFont typeface="Montserrat"/>
              <a:buChar char="●"/>
            </a:pPr>
            <a:r>
              <a:rPr lang="ru-RU" sz="2000" b="1" i="1" dirty="0" err="1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Солодянкин</a:t>
            </a:r>
            <a:r>
              <a:rPr lang="ru-RU" sz="2000" b="1" i="1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Александр</a:t>
            </a:r>
          </a:p>
          <a:p>
            <a:pPr marL="457200" lvl="0" indent="-374650">
              <a:buSzPts val="2300"/>
              <a:buFont typeface="Montserrat"/>
              <a:buChar char="●"/>
            </a:pPr>
            <a:r>
              <a:rPr lang="ru-RU" sz="2000" b="1" i="1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Мне 31 год</a:t>
            </a:r>
          </a:p>
          <a:p>
            <a:pPr marL="457200" lvl="0" indent="-374650">
              <a:buSzPts val="2300"/>
              <a:buFont typeface="Montserrat"/>
              <a:buChar char="●"/>
            </a:pPr>
            <a:endParaRPr sz="2000" dirty="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●"/>
            </a:pPr>
            <a:r>
              <a:rPr lang="ru-RU" sz="2000" dirty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Родился 26 ноября 1990 Киргизская ССР город Фрунзе.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●"/>
            </a:pPr>
            <a:endParaRPr sz="2000" dirty="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●"/>
            </a:pPr>
            <a:r>
              <a:rPr lang="ru-RU" sz="2000" dirty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Коммерчески Экономический Техникум при </a:t>
            </a:r>
            <a:r>
              <a:rPr lang="ru-RU" sz="2000" dirty="0" err="1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МАУПФиБ</a:t>
            </a:r>
            <a:r>
              <a:rPr lang="ru-RU" sz="2000" dirty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●"/>
            </a:pPr>
            <a:endParaRPr lang="ru-RU" sz="2000" dirty="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●"/>
            </a:pPr>
            <a:r>
              <a:rPr lang="ru-RU" sz="2000" dirty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Факультет вычислительных технологий.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●"/>
            </a:pPr>
            <a:endParaRPr lang="ru-RU" sz="2000" dirty="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●"/>
            </a:pPr>
            <a:r>
              <a:rPr lang="ru-RU" sz="2000" dirty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По специальности: Техническое обслуживание локальных сетей и вычислительных приборов.</a:t>
            </a:r>
            <a:endParaRPr sz="2000" dirty="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5222" y="351813"/>
            <a:ext cx="519175" cy="4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540921-AE34-47D9-B94C-C769CA0BA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00" y="932241"/>
            <a:ext cx="3437625" cy="397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7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02900" y="351825"/>
            <a:ext cx="87858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rgbClr val="FFFFFF"/>
                </a:solidFill>
                <a:highlight>
                  <a:srgbClr val="FF396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Как я </a:t>
            </a:r>
            <a:r>
              <a:rPr lang="ru-RU" sz="3000" dirty="0" err="1">
                <a:solidFill>
                  <a:srgbClr val="FFFFFF"/>
                </a:solidFill>
                <a:highlight>
                  <a:srgbClr val="FF396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пришол</a:t>
            </a:r>
            <a:r>
              <a:rPr lang="ru-RU" sz="3000" dirty="0">
                <a:solidFill>
                  <a:srgbClr val="FFFFFF"/>
                </a:solidFill>
                <a:highlight>
                  <a:srgbClr val="FF396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к программированию</a:t>
            </a:r>
            <a:endParaRPr sz="3000" dirty="0">
              <a:solidFill>
                <a:srgbClr val="FFFFFF"/>
              </a:solidFill>
              <a:highlight>
                <a:srgbClr val="FF396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050" name="Picture 2" descr="https://img01.kupiprodai.ru/082018/1534071564970.png">
            <a:extLst>
              <a:ext uri="{FF2B5EF4-FFF2-40B4-BE49-F238E27FC236}">
                <a16:creationId xmlns:a16="http://schemas.microsoft.com/office/drawing/2014/main" id="{837CBC3D-2BD6-422A-BCBC-0629282DF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2933"/>
            <a:ext cx="3330530" cy="349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трелка: вправо 1">
            <a:extLst>
              <a:ext uri="{FF2B5EF4-FFF2-40B4-BE49-F238E27FC236}">
                <a16:creationId xmlns:a16="http://schemas.microsoft.com/office/drawing/2014/main" id="{539816FF-10D5-438B-86CD-4E553C809251}"/>
              </a:ext>
            </a:extLst>
          </p:cNvPr>
          <p:cNvSpPr/>
          <p:nvPr/>
        </p:nvSpPr>
        <p:spPr>
          <a:xfrm>
            <a:off x="3759141" y="242787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https://hyperhost.ua/info/storage/uploads/2020/10/hacker%20programming.png">
            <a:extLst>
              <a:ext uri="{FF2B5EF4-FFF2-40B4-BE49-F238E27FC236}">
                <a16:creationId xmlns:a16="http://schemas.microsoft.com/office/drawing/2014/main" id="{A29C689F-3B86-42AC-A8BA-757504756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160" y="548640"/>
            <a:ext cx="3874940" cy="387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102900" y="351825"/>
            <a:ext cx="87858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rgbClr val="FFFFFF"/>
                </a:solidFill>
                <a:highlight>
                  <a:srgbClr val="FF396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Увлечения</a:t>
            </a:r>
            <a:endParaRPr sz="3000" dirty="0">
              <a:solidFill>
                <a:srgbClr val="FFFFFF"/>
              </a:solidFill>
              <a:highlight>
                <a:srgbClr val="FF396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5222" y="351813"/>
            <a:ext cx="519175" cy="4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https://s.gamer-info.com/vd/1/9/6/2/19620.jpg?v=1">
            <a:extLst>
              <a:ext uri="{FF2B5EF4-FFF2-40B4-BE49-F238E27FC236}">
                <a16:creationId xmlns:a16="http://schemas.microsoft.com/office/drawing/2014/main" id="{5427EA7E-9B41-4C61-99BC-954C6BC83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1" y="942825"/>
            <a:ext cx="1873946" cy="105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xc-life.ru/wp-content/uploads/2018/05/eve-online-logo.jpg">
            <a:extLst>
              <a:ext uri="{FF2B5EF4-FFF2-40B4-BE49-F238E27FC236}">
                <a16:creationId xmlns:a16="http://schemas.microsoft.com/office/drawing/2014/main" id="{9E9362BE-D946-42A6-AB6D-5E32B16B5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395" y="942825"/>
            <a:ext cx="2342605" cy="131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bilimgenc.tubitak.gov.tr/sites/default/files/gokbilim.jpg">
            <a:extLst>
              <a:ext uri="{FF2B5EF4-FFF2-40B4-BE49-F238E27FC236}">
                <a16:creationId xmlns:a16="http://schemas.microsoft.com/office/drawing/2014/main" id="{237088DE-662A-46E0-88A6-95F4CBBE6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316" y="618187"/>
            <a:ext cx="2441953" cy="195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s://graphicslib.ru/wp-content/uploads/2019/11/FM8WrYRVBJ0.jpg">
            <a:extLst>
              <a:ext uri="{FF2B5EF4-FFF2-40B4-BE49-F238E27FC236}">
                <a16:creationId xmlns:a16="http://schemas.microsoft.com/office/drawing/2014/main" id="{262CF3B2-EDF4-4021-AB75-3C47D7EBE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0" y="2351314"/>
            <a:ext cx="2805113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s://sun9-12.userapi.com/impg/dhAO6Zp0b9UcIPjv6TDrjl5QCU_v3DlLUOeOOA/9n3i1hRMBDA.jpg?size=604x451&amp;quality=96&amp;sign=44f3ae0e786b537acc83f15da3a311d7&amp;type=album">
            <a:extLst>
              <a:ext uri="{FF2B5EF4-FFF2-40B4-BE49-F238E27FC236}">
                <a16:creationId xmlns:a16="http://schemas.microsoft.com/office/drawing/2014/main" id="{384F158A-9F11-46F9-A548-A8B2DC5F2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373" y="2571750"/>
            <a:ext cx="3372939" cy="251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s://i.pinimg.com/originals/b3/84/65/b3846505d8c96b934eebfe253648447b.jpg">
            <a:extLst>
              <a:ext uri="{FF2B5EF4-FFF2-40B4-BE49-F238E27FC236}">
                <a16:creationId xmlns:a16="http://schemas.microsoft.com/office/drawing/2014/main" id="{5FA353B5-D1BB-43CE-BA2B-06BC0CD4E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521" y="2377921"/>
            <a:ext cx="2518536" cy="251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158600" y="1175575"/>
            <a:ext cx="88635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55600">
              <a:lnSpc>
                <a:spcPct val="150000"/>
              </a:lnSpc>
              <a:buClr>
                <a:schemeClr val="dk1"/>
              </a:buClr>
              <a:buSzPts val="2000"/>
              <a:buFont typeface="Montserrat Medium"/>
              <a:buAutoNum type="arabicPeriod"/>
            </a:pPr>
            <a:r>
              <a:rPr lang="en" sz="2000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ru-RU" sz="2000" dirty="0">
                <a:latin typeface="Montserrat Light"/>
                <a:sym typeface="Montserrat Light"/>
              </a:rPr>
              <a:t>Люблю познавать что то новое, всегда легок на подъем. Всегда интересно что то новое и интересное. </a:t>
            </a:r>
            <a:endParaRPr sz="20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55600">
              <a:lnSpc>
                <a:spcPct val="150000"/>
              </a:lnSpc>
              <a:buSzPts val="2000"/>
              <a:buFont typeface="Montserrat Medium"/>
              <a:buAutoNum type="arabicPeriod"/>
            </a:pPr>
            <a:r>
              <a:rPr lang="ru-RU" sz="2000" dirty="0">
                <a:latin typeface="Montserrat Light"/>
                <a:sym typeface="Montserrat Light"/>
              </a:rPr>
              <a:t>До сих пор ищу чем хочу заняться и чему посвятить свою жизнь.</a:t>
            </a:r>
            <a:endParaRPr lang="en-US" sz="2000" dirty="0">
              <a:latin typeface="Montserrat Light"/>
              <a:sym typeface="Montserrat Light"/>
            </a:endParaRPr>
          </a:p>
          <a:p>
            <a:pPr marL="457200" indent="-355600">
              <a:lnSpc>
                <a:spcPct val="150000"/>
              </a:lnSpc>
              <a:buSzPts val="2000"/>
              <a:buFont typeface="Montserrat Medium"/>
              <a:buAutoNum type="arabicPeriod"/>
            </a:pPr>
            <a:r>
              <a:rPr lang="ru-RU" sz="2000" dirty="0">
                <a:latin typeface="Montserrat Light"/>
                <a:sym typeface="Montserrat Light"/>
              </a:rPr>
              <a:t>Мечта детства написать обширную компьютерную игру которая в себе будет сочетать жанры: стратегии, шутера, симулятора, </a:t>
            </a:r>
            <a:r>
              <a:rPr lang="ru-RU" sz="2000" dirty="0" err="1">
                <a:latin typeface="Montserrat Light"/>
                <a:sym typeface="Montserrat Light"/>
              </a:rPr>
              <a:t>рпг</a:t>
            </a:r>
            <a:r>
              <a:rPr lang="ru-RU" sz="2000" dirty="0">
                <a:latin typeface="Montserrat Light"/>
                <a:sym typeface="Montserrat Light"/>
              </a:rPr>
              <a:t>.</a:t>
            </a:r>
            <a:endParaRPr lang="ru-RU" sz="2000" dirty="0"/>
          </a:p>
          <a:p>
            <a:pPr marL="457200" lvl="0" indent="-355600">
              <a:lnSpc>
                <a:spcPct val="150000"/>
              </a:lnSpc>
              <a:buSzPts val="2000"/>
              <a:buFont typeface="Montserrat Medium"/>
              <a:buAutoNum type="arabicPeriod"/>
            </a:pPr>
            <a:endParaRPr sz="20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358200" y="351813"/>
            <a:ext cx="87858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3000" dirty="0">
                <a:solidFill>
                  <a:srgbClr val="FFFFFF"/>
                </a:solidFill>
                <a:highlight>
                  <a:srgbClr val="F7B633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О себе </a:t>
            </a: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5222" y="351813"/>
            <a:ext cx="519175" cy="4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63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725" y="647700"/>
            <a:ext cx="48768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 amt="3000"/>
          </a:blip>
          <a:stretch>
            <a:fillRect/>
          </a:stretch>
        </p:blipFill>
        <p:spPr>
          <a:xfrm>
            <a:off x="1017063" y="-344950"/>
            <a:ext cx="70688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0" y="2103300"/>
            <a:ext cx="87858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5000" dirty="0">
                <a:solidFill>
                  <a:schemeClr val="dk1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Описание проекта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179100" y="169625"/>
            <a:ext cx="878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3200" dirty="0">
                <a:solidFill>
                  <a:srgbClr val="FFFFFF"/>
                </a:solidFill>
                <a:highlight>
                  <a:srgbClr val="00BADC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Возможности проекта </a:t>
            </a:r>
          </a:p>
        </p:txBody>
      </p:sp>
      <p:sp>
        <p:nvSpPr>
          <p:cNvPr id="112" name="Google Shape;112;p21"/>
          <p:cNvSpPr txBox="1"/>
          <p:nvPr/>
        </p:nvSpPr>
        <p:spPr>
          <a:xfrm>
            <a:off x="246450" y="1512050"/>
            <a:ext cx="8651100" cy="3396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Социальная сеть и общие чаты для автолюбителей.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8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Просмотр сервис центров отзывы о них а так же связь для консультации или бронирования места для ремонта машины.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8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Поиск специалистов  а так же возможность для специалистов предлагать свои услуги.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Торговая площадка по деталям машины или самой машины.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8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Создание форумов, групп интересов.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8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Новостная лента от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141809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179100" y="169625"/>
            <a:ext cx="878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2000" dirty="0">
                <a:solidFill>
                  <a:srgbClr val="FFFFFF"/>
                </a:solidFill>
                <a:highlight>
                  <a:srgbClr val="00BADC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Польза проекта к обществу и как проблемы он решает  </a:t>
            </a:r>
          </a:p>
        </p:txBody>
      </p:sp>
      <p:sp>
        <p:nvSpPr>
          <p:cNvPr id="119" name="Google Shape;119;p22"/>
          <p:cNvSpPr txBox="1"/>
          <p:nvPr/>
        </p:nvSpPr>
        <p:spPr>
          <a:xfrm>
            <a:off x="246450" y="829733"/>
            <a:ext cx="8897550" cy="407831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5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Предоставление информации о ситуации на дороге – к примеру обходить пробки что может решить проблему с перегруженностью дорог.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5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5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Просмотр отзывов о сервис-центрах – Что само собой будет уже являться рекламой и повышения качества обслуживания из за конкуренции.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5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5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Предложение услуг от специалистов – Есть специалисты которые в свободное время выполнять разовые услуги по обеспечению сервисного обслуживания разного рода, в данном случае это облегчит работу для фрилансеров, а для сервисных центров позволит получить легкую возможность найти хорошего и востребованного специалиста.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5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5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Новостная лента – по актуальности выкладывания новостной ленты допустим об аварийных ситуация даст возможность задуматься водителям об соблюдении правил дорожного движения что поспособствует повышению уровня безопасности на дорогах и даст стимул водителям быть внимательней на дорогах</a:t>
            </a:r>
          </a:p>
        </p:txBody>
      </p:sp>
    </p:spTree>
    <p:extLst>
      <p:ext uri="{BB962C8B-B14F-4D97-AF65-F5344CB8AC3E}">
        <p14:creationId xmlns:p14="http://schemas.microsoft.com/office/powerpoint/2010/main" val="2527850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179100" y="169625"/>
            <a:ext cx="878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2000" dirty="0">
                <a:solidFill>
                  <a:srgbClr val="FFFFFF"/>
                </a:solidFill>
                <a:highlight>
                  <a:srgbClr val="00BADC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Технологии которые я использовал</a:t>
            </a:r>
          </a:p>
        </p:txBody>
      </p:sp>
      <p:sp>
        <p:nvSpPr>
          <p:cNvPr id="119" name="Google Shape;119;p22"/>
          <p:cNvSpPr txBox="1"/>
          <p:nvPr/>
        </p:nvSpPr>
        <p:spPr>
          <a:xfrm>
            <a:off x="246450" y="829733"/>
            <a:ext cx="8897550" cy="407831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Spring </a:t>
            </a:r>
            <a:r>
              <a:rPr lang="en-US" sz="16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Boot </a:t>
            </a:r>
            <a:r>
              <a:rPr lang="ru-RU" sz="16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приложение.</a:t>
            </a: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Spring security.</a:t>
            </a:r>
            <a:endParaRPr lang="ru-RU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Hibernate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 JDBS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PostgreSQL.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Lombok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JavaMailSender</a:t>
            </a: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0365688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394</Words>
  <Application>Microsoft Office PowerPoint</Application>
  <PresentationFormat>Экран (16:9)</PresentationFormat>
  <Paragraphs>70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Montserrat Light</vt:lpstr>
      <vt:lpstr>Montserrat ExtraBold</vt:lpstr>
      <vt:lpstr>Montserrat</vt:lpstr>
      <vt:lpstr>Arial</vt:lpstr>
      <vt:lpstr>Montserrat SemiBold</vt:lpstr>
      <vt:lpstr>Montserrat Medium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Professional</cp:lastModifiedBy>
  <cp:revision>10</cp:revision>
  <dcterms:modified xsi:type="dcterms:W3CDTF">2021-12-23T06:41:38Z</dcterms:modified>
</cp:coreProperties>
</file>