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8" r:id="rId4"/>
    <p:sldId id="270" r:id="rId5"/>
    <p:sldId id="272" r:id="rId6"/>
    <p:sldId id="273" r:id="rId7"/>
    <p:sldId id="274" r:id="rId8"/>
    <p:sldId id="275" r:id="rId9"/>
    <p:sldId id="276" r:id="rId10"/>
    <p:sldId id="277" r:id="rId11"/>
    <p:sldId id="260" r:id="rId12"/>
    <p:sldId id="267" r:id="rId13"/>
    <p:sldId id="265" r:id="rId14"/>
    <p:sldId id="266" r:id="rId15"/>
    <p:sldId id="269" r:id="rId16"/>
    <p:sldId id="278" r:id="rId17"/>
    <p:sldId id="261" r:id="rId18"/>
    <p:sldId id="262" r:id="rId19"/>
    <p:sldId id="263" r:id="rId20"/>
    <p:sldId id="259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22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7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&#1064;&#1077;&#1088;&#1077;&#1084;&#1077;&#1090;&#1100;&#1077;&#1074;&#1086;2\&#1060;&#1072;&#1081;&#1083;&#1099;%20&#1089;%20&#1076;&#1086;&#1087;&#1086;&#1083;&#1085;&#1077;&#1085;&#1085;&#1099;&#1084;&#1080;%20&#1076;&#1072;&#1085;&#1085;&#1099;&#1084;&#1080;_\05.2022_&#1042;&#1099;&#1088;&#1091;&#1095;&#1082;&#1072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&#1064;&#1077;&#1088;&#1077;&#1084;&#1077;&#1090;&#1100;&#1077;&#1074;&#1086;2\&#1060;&#1072;&#1081;&#1083;&#1099;%20&#1089;%20&#1076;&#1086;&#1087;&#1086;&#1083;&#1085;&#1077;&#1085;&#1085;&#1099;&#1084;&#1080;%20&#1076;&#1072;&#1085;&#1085;&#1099;&#1084;&#1080;_\05.2022_&#1042;&#1099;&#1088;&#1091;&#1095;&#1082;&#1072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&#1064;&#1077;&#1088;&#1077;&#1084;&#1077;&#1090;&#1100;&#1077;&#1074;&#1086;2\&#1060;&#1072;&#1081;&#1083;&#1099;%20&#1089;%20&#1076;&#1086;&#1087;&#1086;&#1083;&#1085;&#1077;&#1085;&#1085;&#1099;&#1084;&#1080;%20&#1076;&#1072;&#1085;&#1085;&#1099;&#1084;&#1080;_\05.2022_&#1042;&#1099;&#1088;&#1091;&#1095;&#1082;&#1072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&#1064;&#1077;&#1088;&#1077;&#1084;&#1077;&#1090;&#1100;&#1077;&#1074;&#1086;2\&#1060;&#1072;&#1081;&#1083;&#1099;%20&#1089;%20&#1076;&#1086;&#1087;&#1086;&#1083;&#1085;&#1077;&#1085;&#1085;&#1099;&#1084;&#1080;%20&#1076;&#1072;&#1085;&#1085;&#1099;&#1084;&#1080;_\05.2022_&#1042;&#1099;&#1088;&#1091;&#1095;&#1082;&#1072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&#1064;&#1077;&#1088;&#1077;&#1084;&#1077;&#1090;&#1100;&#1077;&#1074;&#1086;2\05.2022_&#1055;&#1072;&#1089;&#1089;&#1072;&#1078;&#1080;&#1088;&#1086;&#1087;&#1086;&#1090;&#1086;&#1082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&#1064;&#1077;&#1088;&#1077;&#1084;&#1077;&#1090;&#1100;&#1077;&#1074;&#1086;2\05.2022_&#1055;&#1072;&#1089;&#1089;&#1072;&#1078;&#1080;&#1088;&#1086;&#1087;&#1086;&#1090;&#1086;&#1082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&#1064;&#1077;&#1088;&#1077;&#1084;&#1077;&#1090;&#1100;&#1077;&#1074;&#1086;2\05.2022_&#1055;&#1072;&#1089;&#1089;&#1072;&#1078;&#1080;&#1088;&#1086;&#1087;&#1086;&#1090;&#1086;&#1082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[05.2022_Выручка.xlsx]Лист3 (4)!СводнаяТаблица5</c:name>
    <c:fmtId val="29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'Лист3 (4)'!$B$1</c:f>
              <c:strCache>
                <c:ptCount val="1"/>
                <c:pt idx="0">
                  <c:v>Итог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'Лист3 (4)'!$A$2:$A$36</c:f>
              <c:multiLvlStrCache>
                <c:ptCount val="12"/>
                <c:lvl>
                  <c:pt idx="0">
                    <c:v>Чистая зона ВВЛ-вылет</c:v>
                  </c:pt>
                  <c:pt idx="1">
                    <c:v>Общедоступная зона-вылет</c:v>
                  </c:pt>
                  <c:pt idx="2">
                    <c:v>Чистая зона ВВЛ-вылет</c:v>
                  </c:pt>
                  <c:pt idx="3">
                    <c:v>Чистая зона ВВЛ-вылет</c:v>
                  </c:pt>
                  <c:pt idx="4">
                    <c:v>Чистая зона ВВЛ-прилет</c:v>
                  </c:pt>
                  <c:pt idx="5">
                    <c:v>Общедоступная зона-вылет</c:v>
                  </c:pt>
                  <c:pt idx="6">
                    <c:v>Чистая зона ВВЛ-вылет</c:v>
                  </c:pt>
                  <c:pt idx="7">
                    <c:v>Чистая зона ВВЛ-вылет</c:v>
                  </c:pt>
                  <c:pt idx="8">
                    <c:v>Чистая зона ВВЛ-вылет</c:v>
                  </c:pt>
                  <c:pt idx="9">
                    <c:v>Чистая зона ВВЛ-вылет</c:v>
                  </c:pt>
                  <c:pt idx="10">
                    <c:v>Чистая зона ВВЛ-вылет</c:v>
                  </c:pt>
                  <c:pt idx="11">
                    <c:v>Чистая зона ВВЛ-вылет</c:v>
                  </c:pt>
                </c:lvl>
                <c:lvl>
                  <c:pt idx="0">
                    <c:v>7683</c:v>
                  </c:pt>
                  <c:pt idx="1">
                    <c:v>3114</c:v>
                  </c:pt>
                  <c:pt idx="2">
                    <c:v>9033</c:v>
                  </c:pt>
                  <c:pt idx="3">
                    <c:v>5944</c:v>
                  </c:pt>
                  <c:pt idx="4">
                    <c:v>3601</c:v>
                  </c:pt>
                  <c:pt idx="5">
                    <c:v>6213</c:v>
                  </c:pt>
                  <c:pt idx="6">
                    <c:v>0279</c:v>
                  </c:pt>
                  <c:pt idx="7">
                    <c:v>0538</c:v>
                  </c:pt>
                  <c:pt idx="8">
                    <c:v>2251</c:v>
                  </c:pt>
                  <c:pt idx="9">
                    <c:v>1290</c:v>
                  </c:pt>
                  <c:pt idx="10">
                    <c:v>7998</c:v>
                  </c:pt>
                  <c:pt idx="11">
                    <c:v>9887</c:v>
                  </c:pt>
                </c:lvl>
                <c:lvl>
                  <c:pt idx="0">
                    <c:v>Торговая точка 0601</c:v>
                  </c:pt>
                  <c:pt idx="1">
                    <c:v>Торговая точка 2373</c:v>
                  </c:pt>
                  <c:pt idx="2">
                    <c:v>Торговая точка 2968</c:v>
                  </c:pt>
                  <c:pt idx="3">
                    <c:v>Торговая точка 3726</c:v>
                  </c:pt>
                  <c:pt idx="4">
                    <c:v>Торговая точка 5648</c:v>
                  </c:pt>
                  <c:pt idx="6">
                    <c:v>Торговая точка 8313</c:v>
                  </c:pt>
                  <c:pt idx="9">
                    <c:v>Торговая точка 8219</c:v>
                  </c:pt>
                  <c:pt idx="10">
                    <c:v>Торговая точка 8998</c:v>
                  </c:pt>
                </c:lvl>
                <c:lvl>
                  <c:pt idx="0">
                    <c:v>Общепит</c:v>
                  </c:pt>
                  <c:pt idx="9">
                    <c:v>Торговля</c:v>
                  </c:pt>
                </c:lvl>
              </c:multiLvlStrCache>
            </c:multiLvlStrRef>
          </c:cat>
          <c:val>
            <c:numRef>
              <c:f>'Лист3 (4)'!$B$2:$B$36</c:f>
              <c:numCache>
                <c:formatCode>_(* #,##0.00_);_(* \(#,##0.00\);_(* "-"??_);_(@_)</c:formatCode>
                <c:ptCount val="12"/>
                <c:pt idx="0">
                  <c:v>1635165200.7999997</c:v>
                </c:pt>
                <c:pt idx="1">
                  <c:v>192717080</c:v>
                </c:pt>
                <c:pt idx="2">
                  <c:v>3408585641.5999999</c:v>
                </c:pt>
                <c:pt idx="3">
                  <c:v>1248330640</c:v>
                </c:pt>
                <c:pt idx="4">
                  <c:v>274386160</c:v>
                </c:pt>
                <c:pt idx="5">
                  <c:v>145195760</c:v>
                </c:pt>
                <c:pt idx="6">
                  <c:v>37245600</c:v>
                </c:pt>
                <c:pt idx="7">
                  <c:v>536254640</c:v>
                </c:pt>
                <c:pt idx="8">
                  <c:v>278881120</c:v>
                </c:pt>
                <c:pt idx="9">
                  <c:v>174944000</c:v>
                </c:pt>
                <c:pt idx="10">
                  <c:v>141844880</c:v>
                </c:pt>
                <c:pt idx="11">
                  <c:v>307463200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850728"/>
        <c:axId val="98847592"/>
      </c:barChart>
      <c:catAx>
        <c:axId val="98850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8847592"/>
        <c:crosses val="autoZero"/>
        <c:auto val="1"/>
        <c:lblAlgn val="ctr"/>
        <c:lblOffset val="100"/>
        <c:noMultiLvlLbl val="0"/>
      </c:catAx>
      <c:valAx>
        <c:axId val="98847592"/>
        <c:scaling>
          <c:orientation val="minMax"/>
        </c:scaling>
        <c:delete val="1"/>
        <c:axPos val="l"/>
        <c:numFmt formatCode="_(* #,##0.00_);_(* \(#,##0.00\);_(* &quot;-&quot;??_);_(@_)" sourceLinked="1"/>
        <c:majorTickMark val="none"/>
        <c:minorTickMark val="none"/>
        <c:tickLblPos val="nextTo"/>
        <c:crossAx val="98850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Лист3!$B$28</c:f>
              <c:strCache>
                <c:ptCount val="1"/>
                <c:pt idx="0">
                  <c:v>Средний чек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Лист3!$A$29:$A$50</c:f>
              <c:strCache>
                <c:ptCount val="22"/>
                <c:pt idx="0">
                  <c:v>Общепит</c:v>
                </c:pt>
                <c:pt idx="1">
                  <c:v>Торговая точка 0601</c:v>
                </c:pt>
                <c:pt idx="2">
                  <c:v>7683</c:v>
                </c:pt>
                <c:pt idx="3">
                  <c:v>Торговая точка 2373</c:v>
                </c:pt>
                <c:pt idx="4">
                  <c:v>3114</c:v>
                </c:pt>
                <c:pt idx="5">
                  <c:v>Торговая точка 2968</c:v>
                </c:pt>
                <c:pt idx="6">
                  <c:v>9033</c:v>
                </c:pt>
                <c:pt idx="7">
                  <c:v>Торговая точка 3726</c:v>
                </c:pt>
                <c:pt idx="8">
                  <c:v>5944</c:v>
                </c:pt>
                <c:pt idx="9">
                  <c:v>Торговая точка 5648</c:v>
                </c:pt>
                <c:pt idx="10">
                  <c:v>3601</c:v>
                </c:pt>
                <c:pt idx="11">
                  <c:v>6213</c:v>
                </c:pt>
                <c:pt idx="12">
                  <c:v>Торговая точка 8313</c:v>
                </c:pt>
                <c:pt idx="13">
                  <c:v>0279</c:v>
                </c:pt>
                <c:pt idx="14">
                  <c:v>0538</c:v>
                </c:pt>
                <c:pt idx="15">
                  <c:v>2251</c:v>
                </c:pt>
                <c:pt idx="16">
                  <c:v>Торговля</c:v>
                </c:pt>
                <c:pt idx="17">
                  <c:v>Торговая точка 8219</c:v>
                </c:pt>
                <c:pt idx="18">
                  <c:v>1290</c:v>
                </c:pt>
                <c:pt idx="19">
                  <c:v>Торговая точка 8998</c:v>
                </c:pt>
                <c:pt idx="20">
                  <c:v>7998</c:v>
                </c:pt>
                <c:pt idx="21">
                  <c:v>9887</c:v>
                </c:pt>
              </c:strCache>
            </c:strRef>
          </c:cat>
          <c:val>
            <c:numRef>
              <c:f>Лист3!$B$29:$B$50</c:f>
              <c:numCache>
                <c:formatCode>_(* #,##0.00_);_(* \(#,##0.00\);_(* "-"??_);_(@_)</c:formatCode>
                <c:ptCount val="22"/>
                <c:pt idx="0">
                  <c:v>841845.21840677224</c:v>
                </c:pt>
                <c:pt idx="1">
                  <c:v>1186622.0615384614</c:v>
                </c:pt>
                <c:pt idx="2">
                  <c:v>1186622.0615384614</c:v>
                </c:pt>
                <c:pt idx="3">
                  <c:v>199087.89256198346</c:v>
                </c:pt>
                <c:pt idx="4">
                  <c:v>199087.89256198346</c:v>
                </c:pt>
                <c:pt idx="5">
                  <c:v>2652595.8300389103</c:v>
                </c:pt>
                <c:pt idx="6">
                  <c:v>2652595.8300389103</c:v>
                </c:pt>
                <c:pt idx="7">
                  <c:v>944274.31164901669</c:v>
                </c:pt>
                <c:pt idx="8">
                  <c:v>944274.31164901669</c:v>
                </c:pt>
                <c:pt idx="9">
                  <c:v>308970.48600883654</c:v>
                </c:pt>
                <c:pt idx="10">
                  <c:v>247640.93862815885</c:v>
                </c:pt>
                <c:pt idx="11">
                  <c:v>580783.04</c:v>
                </c:pt>
                <c:pt idx="12">
                  <c:v>293620.86117809161</c:v>
                </c:pt>
                <c:pt idx="13">
                  <c:v>69748.31460674158</c:v>
                </c:pt>
                <c:pt idx="14">
                  <c:v>391141.23997082422</c:v>
                </c:pt>
                <c:pt idx="15">
                  <c:v>279440</c:v>
                </c:pt>
                <c:pt idx="16">
                  <c:v>237719.75628332063</c:v>
                </c:pt>
                <c:pt idx="17">
                  <c:v>1150947.3684210526</c:v>
                </c:pt>
                <c:pt idx="18">
                  <c:v>1150947.3684210526</c:v>
                </c:pt>
                <c:pt idx="19">
                  <c:v>181611.99676637026</c:v>
                </c:pt>
                <c:pt idx="20">
                  <c:v>119599.3929173693</c:v>
                </c:pt>
                <c:pt idx="21">
                  <c:v>238713.6645962733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849552"/>
        <c:axId val="98849944"/>
      </c:barChart>
      <c:catAx>
        <c:axId val="98849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8849944"/>
        <c:crosses val="autoZero"/>
        <c:auto val="1"/>
        <c:lblAlgn val="ctr"/>
        <c:lblOffset val="100"/>
        <c:noMultiLvlLbl val="0"/>
      </c:catAx>
      <c:valAx>
        <c:axId val="988499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crossAx val="98849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[05.2022_Выручка.xlsx]Лист3 (3)!СводнаяТаблица5</c:name>
    <c:fmtId val="29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2.1956091275101966E-2"/>
          <c:y val="8.1751733224581985E-2"/>
          <c:w val="0.9560878174497961"/>
          <c:h val="0.4560414509939246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'Лист3 (3)'!$B$1</c:f>
              <c:strCache>
                <c:ptCount val="1"/>
                <c:pt idx="0">
                  <c:v>Итог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'Лист3 (3)'!$A$2:$A$67</c:f>
              <c:multiLvlStrCache>
                <c:ptCount val="31"/>
                <c:lvl>
                  <c:pt idx="0">
                    <c:v>Вс</c:v>
                  </c:pt>
                  <c:pt idx="1">
                    <c:v>Пн</c:v>
                  </c:pt>
                  <c:pt idx="2">
                    <c:v>Вт</c:v>
                  </c:pt>
                  <c:pt idx="3">
                    <c:v>Ср</c:v>
                  </c:pt>
                  <c:pt idx="4">
                    <c:v>Чт</c:v>
                  </c:pt>
                  <c:pt idx="5">
                    <c:v>Пт</c:v>
                  </c:pt>
                  <c:pt idx="6">
                    <c:v>Сб</c:v>
                  </c:pt>
                  <c:pt idx="7">
                    <c:v>Вс</c:v>
                  </c:pt>
                  <c:pt idx="8">
                    <c:v>Пн</c:v>
                  </c:pt>
                  <c:pt idx="9">
                    <c:v>Вт</c:v>
                  </c:pt>
                  <c:pt idx="10">
                    <c:v>Ср</c:v>
                  </c:pt>
                  <c:pt idx="11">
                    <c:v>Чт</c:v>
                  </c:pt>
                  <c:pt idx="12">
                    <c:v>Пт</c:v>
                  </c:pt>
                  <c:pt idx="13">
                    <c:v>Сб</c:v>
                  </c:pt>
                  <c:pt idx="14">
                    <c:v>Вс</c:v>
                  </c:pt>
                  <c:pt idx="15">
                    <c:v>Пн</c:v>
                  </c:pt>
                  <c:pt idx="16">
                    <c:v>Вт</c:v>
                  </c:pt>
                  <c:pt idx="17">
                    <c:v>Ср</c:v>
                  </c:pt>
                  <c:pt idx="18">
                    <c:v>Чт</c:v>
                  </c:pt>
                  <c:pt idx="19">
                    <c:v>Пт</c:v>
                  </c:pt>
                  <c:pt idx="20">
                    <c:v>Сб</c:v>
                  </c:pt>
                  <c:pt idx="21">
                    <c:v>Вс</c:v>
                  </c:pt>
                  <c:pt idx="22">
                    <c:v>Пн</c:v>
                  </c:pt>
                  <c:pt idx="23">
                    <c:v>Вт</c:v>
                  </c:pt>
                  <c:pt idx="24">
                    <c:v>Ср</c:v>
                  </c:pt>
                  <c:pt idx="25">
                    <c:v>Чт</c:v>
                  </c:pt>
                  <c:pt idx="26">
                    <c:v>Пт</c:v>
                  </c:pt>
                  <c:pt idx="27">
                    <c:v>Сб</c:v>
                  </c:pt>
                  <c:pt idx="28">
                    <c:v>Вс</c:v>
                  </c:pt>
                  <c:pt idx="29">
                    <c:v>Пн</c:v>
                  </c:pt>
                  <c:pt idx="30">
                    <c:v>Вт</c:v>
                  </c:pt>
                </c:lvl>
                <c:lvl>
                  <c:pt idx="0">
                    <c:v>2022-05-01</c:v>
                  </c:pt>
                  <c:pt idx="1">
                    <c:v>2022-05-02</c:v>
                  </c:pt>
                  <c:pt idx="2">
                    <c:v>2022-05-03</c:v>
                  </c:pt>
                  <c:pt idx="3">
                    <c:v>2022-05-04</c:v>
                  </c:pt>
                  <c:pt idx="4">
                    <c:v>2022-05-05</c:v>
                  </c:pt>
                  <c:pt idx="5">
                    <c:v>2022-05-06</c:v>
                  </c:pt>
                  <c:pt idx="6">
                    <c:v>2022-05-07</c:v>
                  </c:pt>
                  <c:pt idx="7">
                    <c:v>2022-05-08</c:v>
                  </c:pt>
                  <c:pt idx="8">
                    <c:v>2022-05-09</c:v>
                  </c:pt>
                  <c:pt idx="9">
                    <c:v>2022-05-10</c:v>
                  </c:pt>
                  <c:pt idx="10">
                    <c:v>2022-05-11</c:v>
                  </c:pt>
                  <c:pt idx="11">
                    <c:v>2022-05-12</c:v>
                  </c:pt>
                  <c:pt idx="12">
                    <c:v>2022-05-13</c:v>
                  </c:pt>
                  <c:pt idx="13">
                    <c:v>2022-05-14</c:v>
                  </c:pt>
                  <c:pt idx="14">
                    <c:v>2022-05-15</c:v>
                  </c:pt>
                  <c:pt idx="15">
                    <c:v>2022-05-16</c:v>
                  </c:pt>
                  <c:pt idx="16">
                    <c:v>2022-05-17</c:v>
                  </c:pt>
                  <c:pt idx="17">
                    <c:v>2022-05-18</c:v>
                  </c:pt>
                  <c:pt idx="18">
                    <c:v>2022-05-19</c:v>
                  </c:pt>
                  <c:pt idx="19">
                    <c:v>2022-05-20</c:v>
                  </c:pt>
                  <c:pt idx="20">
                    <c:v>2022-05-21</c:v>
                  </c:pt>
                  <c:pt idx="21">
                    <c:v>2022-05-22</c:v>
                  </c:pt>
                  <c:pt idx="22">
                    <c:v>2022-05-23</c:v>
                  </c:pt>
                  <c:pt idx="23">
                    <c:v>2022-05-24</c:v>
                  </c:pt>
                  <c:pt idx="24">
                    <c:v>2022-05-25</c:v>
                  </c:pt>
                  <c:pt idx="25">
                    <c:v>2022-05-26</c:v>
                  </c:pt>
                  <c:pt idx="26">
                    <c:v>2022-05-27</c:v>
                  </c:pt>
                  <c:pt idx="27">
                    <c:v>2022-05-28</c:v>
                  </c:pt>
                  <c:pt idx="28">
                    <c:v>2022-05-29</c:v>
                  </c:pt>
                  <c:pt idx="29">
                    <c:v>2022-05-30</c:v>
                  </c:pt>
                  <c:pt idx="30">
                    <c:v>2022-05-31</c:v>
                  </c:pt>
                </c:lvl>
                <c:lvl>
                  <c:pt idx="0">
                    <c:v>9033</c:v>
                  </c:pt>
                </c:lvl>
                <c:lvl>
                  <c:pt idx="0">
                    <c:v>Торговая точка 2968</c:v>
                  </c:pt>
                </c:lvl>
                <c:lvl>
                  <c:pt idx="0">
                    <c:v>Общепит</c:v>
                  </c:pt>
                </c:lvl>
              </c:multiLvlStrCache>
            </c:multiLvlStrRef>
          </c:cat>
          <c:val>
            <c:numRef>
              <c:f>'Лист3 (3)'!$B$2:$B$67</c:f>
              <c:numCache>
                <c:formatCode>_(* #,##0.00_);_(* \(#,##0.00\);_(* "-"??_);_(@_)</c:formatCode>
                <c:ptCount val="31"/>
                <c:pt idx="0">
                  <c:v>130298240</c:v>
                </c:pt>
                <c:pt idx="1">
                  <c:v>121017952</c:v>
                </c:pt>
                <c:pt idx="2">
                  <c:v>106570084.8</c:v>
                </c:pt>
                <c:pt idx="3">
                  <c:v>79384800</c:v>
                </c:pt>
                <c:pt idx="4">
                  <c:v>97876480</c:v>
                </c:pt>
                <c:pt idx="5">
                  <c:v>155194192</c:v>
                </c:pt>
                <c:pt idx="6">
                  <c:v>115218439.2</c:v>
                </c:pt>
                <c:pt idx="7">
                  <c:v>94862000</c:v>
                </c:pt>
                <c:pt idx="8">
                  <c:v>81047600</c:v>
                </c:pt>
                <c:pt idx="9">
                  <c:v>114280560</c:v>
                </c:pt>
                <c:pt idx="10">
                  <c:v>95014640</c:v>
                </c:pt>
                <c:pt idx="11">
                  <c:v>106113008</c:v>
                </c:pt>
                <c:pt idx="12">
                  <c:v>96256240</c:v>
                </c:pt>
                <c:pt idx="13">
                  <c:v>81482320</c:v>
                </c:pt>
                <c:pt idx="14">
                  <c:v>106074680</c:v>
                </c:pt>
                <c:pt idx="15">
                  <c:v>92601448</c:v>
                </c:pt>
                <c:pt idx="16">
                  <c:v>101191360</c:v>
                </c:pt>
                <c:pt idx="17">
                  <c:v>125327840</c:v>
                </c:pt>
                <c:pt idx="18">
                  <c:v>127820864</c:v>
                </c:pt>
                <c:pt idx="19">
                  <c:v>132963648</c:v>
                </c:pt>
                <c:pt idx="20">
                  <c:v>92940200</c:v>
                </c:pt>
                <c:pt idx="21">
                  <c:v>97622032</c:v>
                </c:pt>
                <c:pt idx="22">
                  <c:v>109956818.40000001</c:v>
                </c:pt>
                <c:pt idx="23">
                  <c:v>99795480</c:v>
                </c:pt>
                <c:pt idx="24">
                  <c:v>141827760</c:v>
                </c:pt>
                <c:pt idx="25">
                  <c:v>137684480</c:v>
                </c:pt>
                <c:pt idx="26">
                  <c:v>137237651.19999999</c:v>
                </c:pt>
                <c:pt idx="27">
                  <c:v>115555824</c:v>
                </c:pt>
                <c:pt idx="28">
                  <c:v>104322720</c:v>
                </c:pt>
                <c:pt idx="29">
                  <c:v>107641640</c:v>
                </c:pt>
                <c:pt idx="30">
                  <c:v>103404640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844456"/>
        <c:axId val="170562024"/>
      </c:barChart>
      <c:catAx>
        <c:axId val="98844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0562024"/>
        <c:crosses val="autoZero"/>
        <c:auto val="1"/>
        <c:lblAlgn val="ctr"/>
        <c:lblOffset val="100"/>
        <c:noMultiLvlLbl val="0"/>
      </c:catAx>
      <c:valAx>
        <c:axId val="17056202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crossAx val="98844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Средний чек Торговой  точки 2968, касса 9033 за май</a:t>
            </a:r>
            <a:endParaRPr lang="ru-RU" dirty="0"/>
          </a:p>
        </c:rich>
      </c:tx>
      <c:layout>
        <c:manualLayout>
          <c:xMode val="edge"/>
          <c:yMode val="edge"/>
          <c:x val="0.32325821966176788"/>
          <c:y val="6.41891778057072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'Лист3 (3)'!$D$1</c:f>
              <c:strCache>
                <c:ptCount val="1"/>
                <c:pt idx="0">
                  <c:v>Средний чек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'Лист3 (3)'!$A$5:$A$66</c:f>
              <c:strCache>
                <c:ptCount val="62"/>
                <c:pt idx="0">
                  <c:v>2022-05-01</c:v>
                </c:pt>
                <c:pt idx="1">
                  <c:v>Вс</c:v>
                </c:pt>
                <c:pt idx="2">
                  <c:v>2022-05-02</c:v>
                </c:pt>
                <c:pt idx="3">
                  <c:v>Пн</c:v>
                </c:pt>
                <c:pt idx="4">
                  <c:v>2022-05-03</c:v>
                </c:pt>
                <c:pt idx="5">
                  <c:v>Вт</c:v>
                </c:pt>
                <c:pt idx="6">
                  <c:v>2022-05-04</c:v>
                </c:pt>
                <c:pt idx="7">
                  <c:v>Ср</c:v>
                </c:pt>
                <c:pt idx="8">
                  <c:v>2022-05-05</c:v>
                </c:pt>
                <c:pt idx="9">
                  <c:v>Чт</c:v>
                </c:pt>
                <c:pt idx="10">
                  <c:v>2022-05-06</c:v>
                </c:pt>
                <c:pt idx="11">
                  <c:v>Пт</c:v>
                </c:pt>
                <c:pt idx="12">
                  <c:v>2022-05-07</c:v>
                </c:pt>
                <c:pt idx="13">
                  <c:v>Сб</c:v>
                </c:pt>
                <c:pt idx="14">
                  <c:v>2022-05-08</c:v>
                </c:pt>
                <c:pt idx="15">
                  <c:v>Вс</c:v>
                </c:pt>
                <c:pt idx="16">
                  <c:v>2022-05-09</c:v>
                </c:pt>
                <c:pt idx="17">
                  <c:v>Пн</c:v>
                </c:pt>
                <c:pt idx="18">
                  <c:v>2022-05-10</c:v>
                </c:pt>
                <c:pt idx="19">
                  <c:v>Вт</c:v>
                </c:pt>
                <c:pt idx="20">
                  <c:v>2022-05-11</c:v>
                </c:pt>
                <c:pt idx="21">
                  <c:v>Ср</c:v>
                </c:pt>
                <c:pt idx="22">
                  <c:v>2022-05-12</c:v>
                </c:pt>
                <c:pt idx="23">
                  <c:v>Чт</c:v>
                </c:pt>
                <c:pt idx="24">
                  <c:v>2022-05-13</c:v>
                </c:pt>
                <c:pt idx="25">
                  <c:v>Пт</c:v>
                </c:pt>
                <c:pt idx="26">
                  <c:v>2022-05-14</c:v>
                </c:pt>
                <c:pt idx="27">
                  <c:v>Сб</c:v>
                </c:pt>
                <c:pt idx="28">
                  <c:v>2022-05-15</c:v>
                </c:pt>
                <c:pt idx="29">
                  <c:v>Вс</c:v>
                </c:pt>
                <c:pt idx="30">
                  <c:v>2022-05-16</c:v>
                </c:pt>
                <c:pt idx="31">
                  <c:v>Пн</c:v>
                </c:pt>
                <c:pt idx="32">
                  <c:v>2022-05-17</c:v>
                </c:pt>
                <c:pt idx="33">
                  <c:v>Вт</c:v>
                </c:pt>
                <c:pt idx="34">
                  <c:v>2022-05-18</c:v>
                </c:pt>
                <c:pt idx="35">
                  <c:v>Ср</c:v>
                </c:pt>
                <c:pt idx="36">
                  <c:v>2022-05-19</c:v>
                </c:pt>
                <c:pt idx="37">
                  <c:v>Чт</c:v>
                </c:pt>
                <c:pt idx="38">
                  <c:v>2022-05-20</c:v>
                </c:pt>
                <c:pt idx="39">
                  <c:v>Пт</c:v>
                </c:pt>
                <c:pt idx="40">
                  <c:v>2022-05-21</c:v>
                </c:pt>
                <c:pt idx="41">
                  <c:v>Сб</c:v>
                </c:pt>
                <c:pt idx="42">
                  <c:v>2022-05-22</c:v>
                </c:pt>
                <c:pt idx="43">
                  <c:v>Вс</c:v>
                </c:pt>
                <c:pt idx="44">
                  <c:v>2022-05-23</c:v>
                </c:pt>
                <c:pt idx="45">
                  <c:v>Пн</c:v>
                </c:pt>
                <c:pt idx="46">
                  <c:v>2022-05-24</c:v>
                </c:pt>
                <c:pt idx="47">
                  <c:v>Вт</c:v>
                </c:pt>
                <c:pt idx="48">
                  <c:v>2022-05-25</c:v>
                </c:pt>
                <c:pt idx="49">
                  <c:v>Ср</c:v>
                </c:pt>
                <c:pt idx="50">
                  <c:v>2022-05-26</c:v>
                </c:pt>
                <c:pt idx="51">
                  <c:v>Чт</c:v>
                </c:pt>
                <c:pt idx="52">
                  <c:v>2022-05-27</c:v>
                </c:pt>
                <c:pt idx="53">
                  <c:v>Пт</c:v>
                </c:pt>
                <c:pt idx="54">
                  <c:v>2022-05-28</c:v>
                </c:pt>
                <c:pt idx="55">
                  <c:v>Сб</c:v>
                </c:pt>
                <c:pt idx="56">
                  <c:v>2022-05-29</c:v>
                </c:pt>
                <c:pt idx="57">
                  <c:v>Вс</c:v>
                </c:pt>
                <c:pt idx="58">
                  <c:v>2022-05-30</c:v>
                </c:pt>
                <c:pt idx="59">
                  <c:v>Пн</c:v>
                </c:pt>
                <c:pt idx="60">
                  <c:v>2022-05-31</c:v>
                </c:pt>
                <c:pt idx="61">
                  <c:v>Вт</c:v>
                </c:pt>
              </c:strCache>
            </c:strRef>
          </c:cat>
          <c:val>
            <c:numRef>
              <c:f>'Лист3 (3)'!$D$5:$D$66</c:f>
              <c:numCache>
                <c:formatCode>_(* #,##0.00_);_(* \(#,##0.00\);_(* "-"??_);_(@_)</c:formatCode>
                <c:ptCount val="62"/>
                <c:pt idx="0">
                  <c:v>3030191.6279069767</c:v>
                </c:pt>
                <c:pt idx="1">
                  <c:v>3030191.6279069767</c:v>
                </c:pt>
                <c:pt idx="2">
                  <c:v>2814370.9767441861</c:v>
                </c:pt>
                <c:pt idx="3">
                  <c:v>2814370.9767441861</c:v>
                </c:pt>
                <c:pt idx="4">
                  <c:v>2537382.9714285713</c:v>
                </c:pt>
                <c:pt idx="5">
                  <c:v>2537382.9714285713</c:v>
                </c:pt>
                <c:pt idx="6">
                  <c:v>1936214.6341463414</c:v>
                </c:pt>
                <c:pt idx="7">
                  <c:v>1936214.6341463414</c:v>
                </c:pt>
                <c:pt idx="8">
                  <c:v>2330392.3809523811</c:v>
                </c:pt>
                <c:pt idx="9">
                  <c:v>2330392.3809523811</c:v>
                </c:pt>
                <c:pt idx="10">
                  <c:v>3785224.1951219514</c:v>
                </c:pt>
                <c:pt idx="11">
                  <c:v>3785224.1951219514</c:v>
                </c:pt>
                <c:pt idx="12">
                  <c:v>2743296.1714285715</c:v>
                </c:pt>
                <c:pt idx="13">
                  <c:v>2743296.1714285715</c:v>
                </c:pt>
                <c:pt idx="14">
                  <c:v>2371550</c:v>
                </c:pt>
                <c:pt idx="15">
                  <c:v>2371550</c:v>
                </c:pt>
                <c:pt idx="16">
                  <c:v>1929704.7619047619</c:v>
                </c:pt>
                <c:pt idx="17">
                  <c:v>1929704.7619047619</c:v>
                </c:pt>
                <c:pt idx="18">
                  <c:v>2787330.7317073173</c:v>
                </c:pt>
                <c:pt idx="19">
                  <c:v>2787330.7317073173</c:v>
                </c:pt>
                <c:pt idx="20">
                  <c:v>2317430.2439024393</c:v>
                </c:pt>
                <c:pt idx="21">
                  <c:v>2317430.2439024393</c:v>
                </c:pt>
                <c:pt idx="22">
                  <c:v>2652825.2000000002</c:v>
                </c:pt>
                <c:pt idx="23">
                  <c:v>2652825.2000000002</c:v>
                </c:pt>
                <c:pt idx="24">
                  <c:v>2468108.717948718</c:v>
                </c:pt>
                <c:pt idx="25">
                  <c:v>2468108.717948718</c:v>
                </c:pt>
                <c:pt idx="26">
                  <c:v>1987373.6585365853</c:v>
                </c:pt>
                <c:pt idx="27">
                  <c:v>1987373.6585365853</c:v>
                </c:pt>
                <c:pt idx="28">
                  <c:v>2466853.0232558139</c:v>
                </c:pt>
                <c:pt idx="29">
                  <c:v>2466853.0232558139</c:v>
                </c:pt>
                <c:pt idx="30">
                  <c:v>2258571.9024390243</c:v>
                </c:pt>
                <c:pt idx="31">
                  <c:v>2258571.9024390243</c:v>
                </c:pt>
                <c:pt idx="32">
                  <c:v>2529784</c:v>
                </c:pt>
                <c:pt idx="33">
                  <c:v>2529784</c:v>
                </c:pt>
                <c:pt idx="34">
                  <c:v>3298101.0526315789</c:v>
                </c:pt>
                <c:pt idx="35">
                  <c:v>3298101.0526315789</c:v>
                </c:pt>
                <c:pt idx="36">
                  <c:v>3195521.6</c:v>
                </c:pt>
                <c:pt idx="37">
                  <c:v>3195521.6</c:v>
                </c:pt>
                <c:pt idx="38">
                  <c:v>3092177.8604651163</c:v>
                </c:pt>
                <c:pt idx="39">
                  <c:v>3092177.8604651163</c:v>
                </c:pt>
                <c:pt idx="40">
                  <c:v>2323505</c:v>
                </c:pt>
                <c:pt idx="41">
                  <c:v>2323505</c:v>
                </c:pt>
                <c:pt idx="42">
                  <c:v>2324334.0952380951</c:v>
                </c:pt>
                <c:pt idx="43">
                  <c:v>2324334.0952380951</c:v>
                </c:pt>
                <c:pt idx="44">
                  <c:v>2618019.4857142856</c:v>
                </c:pt>
                <c:pt idx="45">
                  <c:v>2618019.4857142856</c:v>
                </c:pt>
                <c:pt idx="46">
                  <c:v>2376082.8571428573</c:v>
                </c:pt>
                <c:pt idx="47">
                  <c:v>2376082.8571428573</c:v>
                </c:pt>
                <c:pt idx="48">
                  <c:v>3298320</c:v>
                </c:pt>
                <c:pt idx="49">
                  <c:v>3298320</c:v>
                </c:pt>
                <c:pt idx="50">
                  <c:v>3278201.9047619049</c:v>
                </c:pt>
                <c:pt idx="51">
                  <c:v>3278201.9047619049</c:v>
                </c:pt>
                <c:pt idx="52">
                  <c:v>3267563.1238095234</c:v>
                </c:pt>
                <c:pt idx="53">
                  <c:v>3267563.1238095234</c:v>
                </c:pt>
                <c:pt idx="54">
                  <c:v>2818434.7317073173</c:v>
                </c:pt>
                <c:pt idx="55">
                  <c:v>2818434.7317073173</c:v>
                </c:pt>
                <c:pt idx="56">
                  <c:v>2608068</c:v>
                </c:pt>
                <c:pt idx="57">
                  <c:v>2608068</c:v>
                </c:pt>
                <c:pt idx="58">
                  <c:v>2392036.4444444445</c:v>
                </c:pt>
                <c:pt idx="59">
                  <c:v>2392036.4444444445</c:v>
                </c:pt>
                <c:pt idx="60">
                  <c:v>2404759.0697674421</c:v>
                </c:pt>
                <c:pt idx="61">
                  <c:v>2404759.0697674421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0565160"/>
        <c:axId val="170562416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'Лист3 (3)'!$A$1</c15:sqref>
                        </c15:formulaRef>
                      </c:ext>
                    </c:extLst>
                    <c:strCache>
                      <c:ptCount val="1"/>
                      <c:pt idx="0">
                        <c:v>Названия строк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'Лист3 (3)'!$A$5:$A$66</c15:sqref>
                        </c15:formulaRef>
                      </c:ext>
                    </c:extLst>
                    <c:strCache>
                      <c:ptCount val="62"/>
                      <c:pt idx="0">
                        <c:v>2022-05-01</c:v>
                      </c:pt>
                      <c:pt idx="1">
                        <c:v>Вс</c:v>
                      </c:pt>
                      <c:pt idx="2">
                        <c:v>2022-05-02</c:v>
                      </c:pt>
                      <c:pt idx="3">
                        <c:v>Пн</c:v>
                      </c:pt>
                      <c:pt idx="4">
                        <c:v>2022-05-03</c:v>
                      </c:pt>
                      <c:pt idx="5">
                        <c:v>Вт</c:v>
                      </c:pt>
                      <c:pt idx="6">
                        <c:v>2022-05-04</c:v>
                      </c:pt>
                      <c:pt idx="7">
                        <c:v>Ср</c:v>
                      </c:pt>
                      <c:pt idx="8">
                        <c:v>2022-05-05</c:v>
                      </c:pt>
                      <c:pt idx="9">
                        <c:v>Чт</c:v>
                      </c:pt>
                      <c:pt idx="10">
                        <c:v>2022-05-06</c:v>
                      </c:pt>
                      <c:pt idx="11">
                        <c:v>Пт</c:v>
                      </c:pt>
                      <c:pt idx="12">
                        <c:v>2022-05-07</c:v>
                      </c:pt>
                      <c:pt idx="13">
                        <c:v>Сб</c:v>
                      </c:pt>
                      <c:pt idx="14">
                        <c:v>2022-05-08</c:v>
                      </c:pt>
                      <c:pt idx="15">
                        <c:v>Вс</c:v>
                      </c:pt>
                      <c:pt idx="16">
                        <c:v>2022-05-09</c:v>
                      </c:pt>
                      <c:pt idx="17">
                        <c:v>Пн</c:v>
                      </c:pt>
                      <c:pt idx="18">
                        <c:v>2022-05-10</c:v>
                      </c:pt>
                      <c:pt idx="19">
                        <c:v>Вт</c:v>
                      </c:pt>
                      <c:pt idx="20">
                        <c:v>2022-05-11</c:v>
                      </c:pt>
                      <c:pt idx="21">
                        <c:v>Ср</c:v>
                      </c:pt>
                      <c:pt idx="22">
                        <c:v>2022-05-12</c:v>
                      </c:pt>
                      <c:pt idx="23">
                        <c:v>Чт</c:v>
                      </c:pt>
                      <c:pt idx="24">
                        <c:v>2022-05-13</c:v>
                      </c:pt>
                      <c:pt idx="25">
                        <c:v>Пт</c:v>
                      </c:pt>
                      <c:pt idx="26">
                        <c:v>2022-05-14</c:v>
                      </c:pt>
                      <c:pt idx="27">
                        <c:v>Сб</c:v>
                      </c:pt>
                      <c:pt idx="28">
                        <c:v>2022-05-15</c:v>
                      </c:pt>
                      <c:pt idx="29">
                        <c:v>Вс</c:v>
                      </c:pt>
                      <c:pt idx="30">
                        <c:v>2022-05-16</c:v>
                      </c:pt>
                      <c:pt idx="31">
                        <c:v>Пн</c:v>
                      </c:pt>
                      <c:pt idx="32">
                        <c:v>2022-05-17</c:v>
                      </c:pt>
                      <c:pt idx="33">
                        <c:v>Вт</c:v>
                      </c:pt>
                      <c:pt idx="34">
                        <c:v>2022-05-18</c:v>
                      </c:pt>
                      <c:pt idx="35">
                        <c:v>Ср</c:v>
                      </c:pt>
                      <c:pt idx="36">
                        <c:v>2022-05-19</c:v>
                      </c:pt>
                      <c:pt idx="37">
                        <c:v>Чт</c:v>
                      </c:pt>
                      <c:pt idx="38">
                        <c:v>2022-05-20</c:v>
                      </c:pt>
                      <c:pt idx="39">
                        <c:v>Пт</c:v>
                      </c:pt>
                      <c:pt idx="40">
                        <c:v>2022-05-21</c:v>
                      </c:pt>
                      <c:pt idx="41">
                        <c:v>Сб</c:v>
                      </c:pt>
                      <c:pt idx="42">
                        <c:v>2022-05-22</c:v>
                      </c:pt>
                      <c:pt idx="43">
                        <c:v>Вс</c:v>
                      </c:pt>
                      <c:pt idx="44">
                        <c:v>2022-05-23</c:v>
                      </c:pt>
                      <c:pt idx="45">
                        <c:v>Пн</c:v>
                      </c:pt>
                      <c:pt idx="46">
                        <c:v>2022-05-24</c:v>
                      </c:pt>
                      <c:pt idx="47">
                        <c:v>Вт</c:v>
                      </c:pt>
                      <c:pt idx="48">
                        <c:v>2022-05-25</c:v>
                      </c:pt>
                      <c:pt idx="49">
                        <c:v>Ср</c:v>
                      </c:pt>
                      <c:pt idx="50">
                        <c:v>2022-05-26</c:v>
                      </c:pt>
                      <c:pt idx="51">
                        <c:v>Чт</c:v>
                      </c:pt>
                      <c:pt idx="52">
                        <c:v>2022-05-27</c:v>
                      </c:pt>
                      <c:pt idx="53">
                        <c:v>Пт</c:v>
                      </c:pt>
                      <c:pt idx="54">
                        <c:v>2022-05-28</c:v>
                      </c:pt>
                      <c:pt idx="55">
                        <c:v>Сб</c:v>
                      </c:pt>
                      <c:pt idx="56">
                        <c:v>2022-05-29</c:v>
                      </c:pt>
                      <c:pt idx="57">
                        <c:v>Вс</c:v>
                      </c:pt>
                      <c:pt idx="58">
                        <c:v>2022-05-30</c:v>
                      </c:pt>
                      <c:pt idx="59">
                        <c:v>Пн</c:v>
                      </c:pt>
                      <c:pt idx="60">
                        <c:v>2022-05-31</c:v>
                      </c:pt>
                      <c:pt idx="61">
                        <c:v>Вт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'Лист3 (3)'!$A$5:$A$66</c15:sqref>
                        </c15:formulaRef>
                      </c:ext>
                    </c:extLst>
                    <c:numCache>
                      <c:formatCode>General</c:formatCode>
                      <c:ptCount val="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170565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0562416"/>
        <c:crosses val="autoZero"/>
        <c:auto val="1"/>
        <c:lblAlgn val="ctr"/>
        <c:lblOffset val="100"/>
        <c:noMultiLvlLbl val="0"/>
      </c:catAx>
      <c:valAx>
        <c:axId val="1705624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crossAx val="170565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Количество </a:t>
            </a:r>
            <a:r>
              <a:rPr lang="ru-RU" dirty="0" smtClean="0"/>
              <a:t>Рейсов за май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Лист7!$B$1</c:f>
              <c:strCache>
                <c:ptCount val="1"/>
                <c:pt idx="0">
                  <c:v>Количество по полю Рейс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Лист7!$A$2:$A$402</c:f>
              <c:numCache>
                <c:formatCode>d/m;@</c:formatCode>
                <c:ptCount val="401"/>
                <c:pt idx="0">
                  <c:v>44682.020833333336</c:v>
                </c:pt>
                <c:pt idx="1">
                  <c:v>44682.041666666664</c:v>
                </c:pt>
                <c:pt idx="2">
                  <c:v>44682.0625</c:v>
                </c:pt>
                <c:pt idx="3">
                  <c:v>44682.083333333336</c:v>
                </c:pt>
                <c:pt idx="4">
                  <c:v>44682.104166666664</c:v>
                </c:pt>
                <c:pt idx="5">
                  <c:v>44682.145833333336</c:v>
                </c:pt>
                <c:pt idx="6">
                  <c:v>44682.166666666664</c:v>
                </c:pt>
                <c:pt idx="7">
                  <c:v>44682.25</c:v>
                </c:pt>
                <c:pt idx="8">
                  <c:v>44682.270833333336</c:v>
                </c:pt>
                <c:pt idx="9">
                  <c:v>44682.291666666664</c:v>
                </c:pt>
                <c:pt idx="10">
                  <c:v>44682.3125</c:v>
                </c:pt>
                <c:pt idx="11">
                  <c:v>44682.333333333336</c:v>
                </c:pt>
                <c:pt idx="12">
                  <c:v>44682.354166666664</c:v>
                </c:pt>
                <c:pt idx="13">
                  <c:v>44682.375</c:v>
                </c:pt>
                <c:pt idx="14">
                  <c:v>44682.395833333336</c:v>
                </c:pt>
                <c:pt idx="15">
                  <c:v>44682.416666666664</c:v>
                </c:pt>
                <c:pt idx="16">
                  <c:v>44682.4375</c:v>
                </c:pt>
                <c:pt idx="17">
                  <c:v>44682.458333333336</c:v>
                </c:pt>
                <c:pt idx="18">
                  <c:v>44682.8125</c:v>
                </c:pt>
                <c:pt idx="19">
                  <c:v>44683.020833333336</c:v>
                </c:pt>
                <c:pt idx="20">
                  <c:v>44683.041666666664</c:v>
                </c:pt>
                <c:pt idx="21">
                  <c:v>44683.0625</c:v>
                </c:pt>
                <c:pt idx="22">
                  <c:v>44683.083333333336</c:v>
                </c:pt>
                <c:pt idx="23">
                  <c:v>44683.104166666664</c:v>
                </c:pt>
                <c:pt idx="24">
                  <c:v>44683.229166666664</c:v>
                </c:pt>
                <c:pt idx="25">
                  <c:v>44683.270833333336</c:v>
                </c:pt>
                <c:pt idx="26">
                  <c:v>44683.291666666664</c:v>
                </c:pt>
                <c:pt idx="27">
                  <c:v>44683.3125</c:v>
                </c:pt>
                <c:pt idx="28">
                  <c:v>44683.333333333336</c:v>
                </c:pt>
                <c:pt idx="29">
                  <c:v>44683.375</c:v>
                </c:pt>
                <c:pt idx="30">
                  <c:v>44683.395833333336</c:v>
                </c:pt>
                <c:pt idx="31">
                  <c:v>44683.416666666664</c:v>
                </c:pt>
                <c:pt idx="32">
                  <c:v>44683.583333333336</c:v>
                </c:pt>
                <c:pt idx="33">
                  <c:v>44683.708333333336</c:v>
                </c:pt>
                <c:pt idx="34">
                  <c:v>44684.020833333336</c:v>
                </c:pt>
                <c:pt idx="35">
                  <c:v>44684.041666666664</c:v>
                </c:pt>
                <c:pt idx="36">
                  <c:v>44684.0625</c:v>
                </c:pt>
                <c:pt idx="37">
                  <c:v>44684.083333333336</c:v>
                </c:pt>
                <c:pt idx="38">
                  <c:v>44684.104166666664</c:v>
                </c:pt>
                <c:pt idx="39">
                  <c:v>44684.125</c:v>
                </c:pt>
                <c:pt idx="40">
                  <c:v>44684.208333333336</c:v>
                </c:pt>
                <c:pt idx="41">
                  <c:v>44684.25</c:v>
                </c:pt>
                <c:pt idx="42">
                  <c:v>44684.270833333336</c:v>
                </c:pt>
                <c:pt idx="43">
                  <c:v>44684.333333333336</c:v>
                </c:pt>
                <c:pt idx="44">
                  <c:v>44684.354166666664</c:v>
                </c:pt>
                <c:pt idx="45">
                  <c:v>44684.375</c:v>
                </c:pt>
                <c:pt idx="46">
                  <c:v>44684.395833333336</c:v>
                </c:pt>
                <c:pt idx="47">
                  <c:v>44684.666666666664</c:v>
                </c:pt>
                <c:pt idx="48">
                  <c:v>44684.75</c:v>
                </c:pt>
                <c:pt idx="49">
                  <c:v>44685.020833333336</c:v>
                </c:pt>
                <c:pt idx="50">
                  <c:v>44685.041666666664</c:v>
                </c:pt>
                <c:pt idx="51">
                  <c:v>44685.0625</c:v>
                </c:pt>
                <c:pt idx="52">
                  <c:v>44685.083333333336</c:v>
                </c:pt>
                <c:pt idx="53">
                  <c:v>44685.125</c:v>
                </c:pt>
                <c:pt idx="54">
                  <c:v>44685.25</c:v>
                </c:pt>
                <c:pt idx="55">
                  <c:v>44685.270833333336</c:v>
                </c:pt>
                <c:pt idx="56">
                  <c:v>44685.291666666664</c:v>
                </c:pt>
                <c:pt idx="57">
                  <c:v>44685.3125</c:v>
                </c:pt>
                <c:pt idx="58">
                  <c:v>44685.333333333336</c:v>
                </c:pt>
                <c:pt idx="59">
                  <c:v>44685.354166666664</c:v>
                </c:pt>
                <c:pt idx="60">
                  <c:v>44686.020833333336</c:v>
                </c:pt>
                <c:pt idx="61">
                  <c:v>44686.041666666664</c:v>
                </c:pt>
                <c:pt idx="62">
                  <c:v>44686.0625</c:v>
                </c:pt>
                <c:pt idx="63">
                  <c:v>44686.083333333336</c:v>
                </c:pt>
                <c:pt idx="64">
                  <c:v>44686.104166666664</c:v>
                </c:pt>
                <c:pt idx="65">
                  <c:v>44686.270833333336</c:v>
                </c:pt>
                <c:pt idx="66">
                  <c:v>44686.291666666664</c:v>
                </c:pt>
                <c:pt idx="67">
                  <c:v>44686.3125</c:v>
                </c:pt>
                <c:pt idx="68">
                  <c:v>44686.333333333336</c:v>
                </c:pt>
                <c:pt idx="69">
                  <c:v>44686.354166666664</c:v>
                </c:pt>
                <c:pt idx="70">
                  <c:v>44686.375</c:v>
                </c:pt>
                <c:pt idx="71">
                  <c:v>44686.708333333336</c:v>
                </c:pt>
                <c:pt idx="72">
                  <c:v>44687</c:v>
                </c:pt>
                <c:pt idx="73">
                  <c:v>44687.020833333336</c:v>
                </c:pt>
                <c:pt idx="74">
                  <c:v>44687.041666666664</c:v>
                </c:pt>
                <c:pt idx="75">
                  <c:v>44687.0625</c:v>
                </c:pt>
                <c:pt idx="76">
                  <c:v>44687.083333333336</c:v>
                </c:pt>
                <c:pt idx="77">
                  <c:v>44687.104166666664</c:v>
                </c:pt>
                <c:pt idx="78">
                  <c:v>44687.125</c:v>
                </c:pt>
                <c:pt idx="79">
                  <c:v>44687.25</c:v>
                </c:pt>
                <c:pt idx="80">
                  <c:v>44687.270833333336</c:v>
                </c:pt>
                <c:pt idx="81">
                  <c:v>44687.3125</c:v>
                </c:pt>
                <c:pt idx="82">
                  <c:v>44687.354166666664</c:v>
                </c:pt>
                <c:pt idx="83">
                  <c:v>44687.375</c:v>
                </c:pt>
                <c:pt idx="84">
                  <c:v>44687.479166666664</c:v>
                </c:pt>
                <c:pt idx="85">
                  <c:v>44687.75</c:v>
                </c:pt>
                <c:pt idx="86">
                  <c:v>44688</c:v>
                </c:pt>
                <c:pt idx="87">
                  <c:v>44688.020833333336</c:v>
                </c:pt>
                <c:pt idx="88">
                  <c:v>44688.041666666664</c:v>
                </c:pt>
                <c:pt idx="89">
                  <c:v>44688.0625</c:v>
                </c:pt>
                <c:pt idx="90">
                  <c:v>44688.083333333336</c:v>
                </c:pt>
                <c:pt idx="91">
                  <c:v>44688.104166666664</c:v>
                </c:pt>
                <c:pt idx="92">
                  <c:v>44688.270833333336</c:v>
                </c:pt>
                <c:pt idx="93">
                  <c:v>44688.291666666664</c:v>
                </c:pt>
                <c:pt idx="94">
                  <c:v>44688.354166666664</c:v>
                </c:pt>
                <c:pt idx="95">
                  <c:v>44688.375</c:v>
                </c:pt>
                <c:pt idx="96">
                  <c:v>44688.395833333336</c:v>
                </c:pt>
                <c:pt idx="97">
                  <c:v>44688.416666666664</c:v>
                </c:pt>
                <c:pt idx="98">
                  <c:v>44688.520833333336</c:v>
                </c:pt>
                <c:pt idx="99">
                  <c:v>44688.541666666664</c:v>
                </c:pt>
                <c:pt idx="100">
                  <c:v>44689.020833333336</c:v>
                </c:pt>
                <c:pt idx="101">
                  <c:v>44689.041666666664</c:v>
                </c:pt>
                <c:pt idx="102">
                  <c:v>44689.0625</c:v>
                </c:pt>
                <c:pt idx="103">
                  <c:v>44689.083333333336</c:v>
                </c:pt>
                <c:pt idx="104">
                  <c:v>44689.125</c:v>
                </c:pt>
                <c:pt idx="105">
                  <c:v>44689.145833333336</c:v>
                </c:pt>
                <c:pt idx="106">
                  <c:v>44689.25</c:v>
                </c:pt>
                <c:pt idx="107">
                  <c:v>44689.270833333336</c:v>
                </c:pt>
                <c:pt idx="108">
                  <c:v>44689.291666666664</c:v>
                </c:pt>
                <c:pt idx="109">
                  <c:v>44689.3125</c:v>
                </c:pt>
                <c:pt idx="110">
                  <c:v>44689.333333333336</c:v>
                </c:pt>
                <c:pt idx="111">
                  <c:v>44689.354166666664</c:v>
                </c:pt>
                <c:pt idx="112">
                  <c:v>44689.375</c:v>
                </c:pt>
                <c:pt idx="113">
                  <c:v>44689.395833333336</c:v>
                </c:pt>
                <c:pt idx="114">
                  <c:v>44689.5</c:v>
                </c:pt>
                <c:pt idx="115">
                  <c:v>44689.708333333336</c:v>
                </c:pt>
                <c:pt idx="116">
                  <c:v>44690.020833333336</c:v>
                </c:pt>
                <c:pt idx="117">
                  <c:v>44690.041666666664</c:v>
                </c:pt>
                <c:pt idx="118">
                  <c:v>44690.0625</c:v>
                </c:pt>
                <c:pt idx="119">
                  <c:v>44690.083333333336</c:v>
                </c:pt>
                <c:pt idx="120">
                  <c:v>44690.104166666664</c:v>
                </c:pt>
                <c:pt idx="121">
                  <c:v>44690.270833333336</c:v>
                </c:pt>
                <c:pt idx="122">
                  <c:v>44690.291666666664</c:v>
                </c:pt>
                <c:pt idx="123">
                  <c:v>44690.3125</c:v>
                </c:pt>
                <c:pt idx="124">
                  <c:v>44690.333333333336</c:v>
                </c:pt>
                <c:pt idx="125">
                  <c:v>44690.354166666664</c:v>
                </c:pt>
                <c:pt idx="126">
                  <c:v>44690.375</c:v>
                </c:pt>
                <c:pt idx="127">
                  <c:v>44690.5</c:v>
                </c:pt>
                <c:pt idx="128">
                  <c:v>44691.020833333336</c:v>
                </c:pt>
                <c:pt idx="129">
                  <c:v>44691.041666666664</c:v>
                </c:pt>
                <c:pt idx="130">
                  <c:v>44691.0625</c:v>
                </c:pt>
                <c:pt idx="131">
                  <c:v>44691.083333333336</c:v>
                </c:pt>
                <c:pt idx="132">
                  <c:v>44691.125</c:v>
                </c:pt>
                <c:pt idx="133">
                  <c:v>44691.166666666664</c:v>
                </c:pt>
                <c:pt idx="134">
                  <c:v>44691.3125</c:v>
                </c:pt>
                <c:pt idx="135">
                  <c:v>44691.333333333336</c:v>
                </c:pt>
                <c:pt idx="136">
                  <c:v>44691.354166666664</c:v>
                </c:pt>
                <c:pt idx="137">
                  <c:v>44691.375</c:v>
                </c:pt>
                <c:pt idx="138">
                  <c:v>44691.708333333336</c:v>
                </c:pt>
                <c:pt idx="139">
                  <c:v>44692.020833333336</c:v>
                </c:pt>
                <c:pt idx="140">
                  <c:v>44692.041666666664</c:v>
                </c:pt>
                <c:pt idx="141">
                  <c:v>44692.0625</c:v>
                </c:pt>
                <c:pt idx="142">
                  <c:v>44692.083333333336</c:v>
                </c:pt>
                <c:pt idx="143">
                  <c:v>44692.166666666664</c:v>
                </c:pt>
                <c:pt idx="144">
                  <c:v>44692.270833333336</c:v>
                </c:pt>
                <c:pt idx="145">
                  <c:v>44692.333333333336</c:v>
                </c:pt>
                <c:pt idx="146">
                  <c:v>44692.354166666664</c:v>
                </c:pt>
                <c:pt idx="147">
                  <c:v>44693.020833333336</c:v>
                </c:pt>
                <c:pt idx="148">
                  <c:v>44693.041666666664</c:v>
                </c:pt>
                <c:pt idx="149">
                  <c:v>44693.0625</c:v>
                </c:pt>
                <c:pt idx="150">
                  <c:v>44693.083333333336</c:v>
                </c:pt>
                <c:pt idx="151">
                  <c:v>44693.104166666664</c:v>
                </c:pt>
                <c:pt idx="152">
                  <c:v>44693.270833333336</c:v>
                </c:pt>
                <c:pt idx="153">
                  <c:v>44693.291666666664</c:v>
                </c:pt>
                <c:pt idx="154">
                  <c:v>44693.3125</c:v>
                </c:pt>
                <c:pt idx="155">
                  <c:v>44693.333333333336</c:v>
                </c:pt>
                <c:pt idx="156">
                  <c:v>44693.375</c:v>
                </c:pt>
                <c:pt idx="157">
                  <c:v>44693.416666666664</c:v>
                </c:pt>
                <c:pt idx="158">
                  <c:v>44693.541666666664</c:v>
                </c:pt>
                <c:pt idx="159">
                  <c:v>44694.020833333336</c:v>
                </c:pt>
                <c:pt idx="160">
                  <c:v>44694.041666666664</c:v>
                </c:pt>
                <c:pt idx="161">
                  <c:v>44694.0625</c:v>
                </c:pt>
                <c:pt idx="162">
                  <c:v>44694.083333333336</c:v>
                </c:pt>
                <c:pt idx="163">
                  <c:v>44694.145833333336</c:v>
                </c:pt>
                <c:pt idx="164">
                  <c:v>44694.25</c:v>
                </c:pt>
                <c:pt idx="165">
                  <c:v>44694.270833333336</c:v>
                </c:pt>
                <c:pt idx="166">
                  <c:v>44694.291666666664</c:v>
                </c:pt>
                <c:pt idx="167">
                  <c:v>44694.3125</c:v>
                </c:pt>
                <c:pt idx="168">
                  <c:v>44694.333333333336</c:v>
                </c:pt>
                <c:pt idx="169">
                  <c:v>44694.354166666664</c:v>
                </c:pt>
                <c:pt idx="170">
                  <c:v>44694.395833333336</c:v>
                </c:pt>
                <c:pt idx="171">
                  <c:v>44695.020833333336</c:v>
                </c:pt>
                <c:pt idx="172">
                  <c:v>44695.041666666664</c:v>
                </c:pt>
                <c:pt idx="173">
                  <c:v>44695.0625</c:v>
                </c:pt>
                <c:pt idx="174">
                  <c:v>44695.083333333336</c:v>
                </c:pt>
                <c:pt idx="175">
                  <c:v>44695.104166666664</c:v>
                </c:pt>
                <c:pt idx="176">
                  <c:v>44695.25</c:v>
                </c:pt>
                <c:pt idx="177">
                  <c:v>44695.270833333336</c:v>
                </c:pt>
                <c:pt idx="178">
                  <c:v>44695.291666666664</c:v>
                </c:pt>
                <c:pt idx="179">
                  <c:v>44695.3125</c:v>
                </c:pt>
                <c:pt idx="180">
                  <c:v>44695.333333333336</c:v>
                </c:pt>
                <c:pt idx="181">
                  <c:v>44695.354166666664</c:v>
                </c:pt>
                <c:pt idx="182">
                  <c:v>44695.395833333336</c:v>
                </c:pt>
                <c:pt idx="183">
                  <c:v>44696.020833333336</c:v>
                </c:pt>
                <c:pt idx="184">
                  <c:v>44696.041666666664</c:v>
                </c:pt>
                <c:pt idx="185">
                  <c:v>44696.0625</c:v>
                </c:pt>
                <c:pt idx="186">
                  <c:v>44696.083333333336</c:v>
                </c:pt>
                <c:pt idx="187">
                  <c:v>44696.125</c:v>
                </c:pt>
                <c:pt idx="188">
                  <c:v>44696.270833333336</c:v>
                </c:pt>
                <c:pt idx="189">
                  <c:v>44696.291666666664</c:v>
                </c:pt>
                <c:pt idx="190">
                  <c:v>44696.3125</c:v>
                </c:pt>
                <c:pt idx="191">
                  <c:v>44696.333333333336</c:v>
                </c:pt>
                <c:pt idx="192">
                  <c:v>44696.354166666664</c:v>
                </c:pt>
                <c:pt idx="193">
                  <c:v>44696.375</c:v>
                </c:pt>
                <c:pt idx="194">
                  <c:v>44696.395833333336</c:v>
                </c:pt>
                <c:pt idx="195">
                  <c:v>44696.416666666664</c:v>
                </c:pt>
                <c:pt idx="196">
                  <c:v>44696.729166666664</c:v>
                </c:pt>
                <c:pt idx="197">
                  <c:v>44697.020833333336</c:v>
                </c:pt>
                <c:pt idx="198">
                  <c:v>44697.041666666664</c:v>
                </c:pt>
                <c:pt idx="199">
                  <c:v>44697.0625</c:v>
                </c:pt>
                <c:pt idx="200">
                  <c:v>44697.083333333336</c:v>
                </c:pt>
                <c:pt idx="201">
                  <c:v>44697.104166666664</c:v>
                </c:pt>
                <c:pt idx="202">
                  <c:v>44697.25</c:v>
                </c:pt>
                <c:pt idx="203">
                  <c:v>44697.270833333336</c:v>
                </c:pt>
                <c:pt idx="204">
                  <c:v>44697.291666666664</c:v>
                </c:pt>
                <c:pt idx="205">
                  <c:v>44697.3125</c:v>
                </c:pt>
                <c:pt idx="206">
                  <c:v>44697.333333333336</c:v>
                </c:pt>
                <c:pt idx="207">
                  <c:v>44698.020833333336</c:v>
                </c:pt>
                <c:pt idx="208">
                  <c:v>44698.041666666664</c:v>
                </c:pt>
                <c:pt idx="209">
                  <c:v>44698.0625</c:v>
                </c:pt>
                <c:pt idx="210">
                  <c:v>44698.083333333336</c:v>
                </c:pt>
                <c:pt idx="211">
                  <c:v>44698.104166666664</c:v>
                </c:pt>
                <c:pt idx="212">
                  <c:v>44698.208333333336</c:v>
                </c:pt>
                <c:pt idx="213">
                  <c:v>44698.270833333336</c:v>
                </c:pt>
                <c:pt idx="214">
                  <c:v>44698.3125</c:v>
                </c:pt>
                <c:pt idx="215">
                  <c:v>44698.333333333336</c:v>
                </c:pt>
                <c:pt idx="216">
                  <c:v>44698.354166666664</c:v>
                </c:pt>
                <c:pt idx="217">
                  <c:v>44698.375</c:v>
                </c:pt>
                <c:pt idx="218">
                  <c:v>44698.4375</c:v>
                </c:pt>
                <c:pt idx="219">
                  <c:v>44698.520833333336</c:v>
                </c:pt>
                <c:pt idx="220">
                  <c:v>44698.708333333336</c:v>
                </c:pt>
                <c:pt idx="221">
                  <c:v>44699.020833333336</c:v>
                </c:pt>
                <c:pt idx="222">
                  <c:v>44699.041666666664</c:v>
                </c:pt>
                <c:pt idx="223">
                  <c:v>44699.0625</c:v>
                </c:pt>
                <c:pt idx="224">
                  <c:v>44699.083333333336</c:v>
                </c:pt>
                <c:pt idx="225">
                  <c:v>44699.125</c:v>
                </c:pt>
                <c:pt idx="226">
                  <c:v>44699.25</c:v>
                </c:pt>
                <c:pt idx="227">
                  <c:v>44699.270833333336</c:v>
                </c:pt>
                <c:pt idx="228">
                  <c:v>44699.291666666664</c:v>
                </c:pt>
                <c:pt idx="229">
                  <c:v>44699.3125</c:v>
                </c:pt>
                <c:pt idx="230">
                  <c:v>44699.333333333336</c:v>
                </c:pt>
                <c:pt idx="231">
                  <c:v>44699.354166666664</c:v>
                </c:pt>
                <c:pt idx="232">
                  <c:v>44699.375</c:v>
                </c:pt>
                <c:pt idx="233">
                  <c:v>44699.395833333336</c:v>
                </c:pt>
                <c:pt idx="234">
                  <c:v>44699.708333333336</c:v>
                </c:pt>
                <c:pt idx="235">
                  <c:v>44700.020833333336</c:v>
                </c:pt>
                <c:pt idx="236">
                  <c:v>44700.041666666664</c:v>
                </c:pt>
                <c:pt idx="237">
                  <c:v>44700.0625</c:v>
                </c:pt>
                <c:pt idx="238">
                  <c:v>44700.083333333336</c:v>
                </c:pt>
                <c:pt idx="239">
                  <c:v>44700.104166666664</c:v>
                </c:pt>
                <c:pt idx="240">
                  <c:v>44700.125</c:v>
                </c:pt>
                <c:pt idx="241">
                  <c:v>44700.25</c:v>
                </c:pt>
                <c:pt idx="242">
                  <c:v>44700.270833333336</c:v>
                </c:pt>
                <c:pt idx="243">
                  <c:v>44700.3125</c:v>
                </c:pt>
                <c:pt idx="244">
                  <c:v>44700.354166666664</c:v>
                </c:pt>
                <c:pt idx="245">
                  <c:v>44700.375</c:v>
                </c:pt>
                <c:pt idx="246">
                  <c:v>44700.395833333336</c:v>
                </c:pt>
                <c:pt idx="247">
                  <c:v>44700.708333333336</c:v>
                </c:pt>
                <c:pt idx="248">
                  <c:v>44701.020833333336</c:v>
                </c:pt>
                <c:pt idx="249">
                  <c:v>44701.041666666664</c:v>
                </c:pt>
                <c:pt idx="250">
                  <c:v>44701.0625</c:v>
                </c:pt>
                <c:pt idx="251">
                  <c:v>44701.083333333336</c:v>
                </c:pt>
                <c:pt idx="252">
                  <c:v>44701.104166666664</c:v>
                </c:pt>
                <c:pt idx="253">
                  <c:v>44701.166666666664</c:v>
                </c:pt>
                <c:pt idx="254">
                  <c:v>44701.25</c:v>
                </c:pt>
                <c:pt idx="255">
                  <c:v>44701.270833333336</c:v>
                </c:pt>
                <c:pt idx="256">
                  <c:v>44701.291666666664</c:v>
                </c:pt>
                <c:pt idx="257">
                  <c:v>44701.3125</c:v>
                </c:pt>
                <c:pt idx="258">
                  <c:v>44701.333333333336</c:v>
                </c:pt>
                <c:pt idx="259">
                  <c:v>44701.354166666664</c:v>
                </c:pt>
                <c:pt idx="260">
                  <c:v>44701.375</c:v>
                </c:pt>
                <c:pt idx="261">
                  <c:v>44701.395833333336</c:v>
                </c:pt>
                <c:pt idx="262">
                  <c:v>44701.708333333336</c:v>
                </c:pt>
                <c:pt idx="263">
                  <c:v>44702</c:v>
                </c:pt>
                <c:pt idx="264">
                  <c:v>44702.020833333336</c:v>
                </c:pt>
                <c:pt idx="265">
                  <c:v>44702.041666666664</c:v>
                </c:pt>
                <c:pt idx="266">
                  <c:v>44702.0625</c:v>
                </c:pt>
                <c:pt idx="267">
                  <c:v>44702.083333333336</c:v>
                </c:pt>
                <c:pt idx="268">
                  <c:v>44702.104166666664</c:v>
                </c:pt>
                <c:pt idx="269">
                  <c:v>44702.125</c:v>
                </c:pt>
                <c:pt idx="270">
                  <c:v>44702.25</c:v>
                </c:pt>
                <c:pt idx="271">
                  <c:v>44702.270833333336</c:v>
                </c:pt>
                <c:pt idx="272">
                  <c:v>44702.291666666664</c:v>
                </c:pt>
                <c:pt idx="273">
                  <c:v>44702.3125</c:v>
                </c:pt>
                <c:pt idx="274">
                  <c:v>44702.333333333336</c:v>
                </c:pt>
                <c:pt idx="275">
                  <c:v>44702.354166666664</c:v>
                </c:pt>
                <c:pt idx="276">
                  <c:v>44703.020833333336</c:v>
                </c:pt>
                <c:pt idx="277">
                  <c:v>44703.041666666664</c:v>
                </c:pt>
                <c:pt idx="278">
                  <c:v>44703.0625</c:v>
                </c:pt>
                <c:pt idx="279">
                  <c:v>44703.083333333336</c:v>
                </c:pt>
                <c:pt idx="280">
                  <c:v>44703.104166666664</c:v>
                </c:pt>
                <c:pt idx="281">
                  <c:v>44703.125</c:v>
                </c:pt>
                <c:pt idx="282">
                  <c:v>44703.270833333336</c:v>
                </c:pt>
                <c:pt idx="283">
                  <c:v>44703.3125</c:v>
                </c:pt>
                <c:pt idx="284">
                  <c:v>44703.333333333336</c:v>
                </c:pt>
                <c:pt idx="285">
                  <c:v>44704.020833333336</c:v>
                </c:pt>
                <c:pt idx="286">
                  <c:v>44704.041666666664</c:v>
                </c:pt>
                <c:pt idx="287">
                  <c:v>44704.0625</c:v>
                </c:pt>
                <c:pt idx="288">
                  <c:v>44704.083333333336</c:v>
                </c:pt>
                <c:pt idx="289">
                  <c:v>44704.104166666664</c:v>
                </c:pt>
                <c:pt idx="290">
                  <c:v>44704.25</c:v>
                </c:pt>
                <c:pt idx="291">
                  <c:v>44704.270833333336</c:v>
                </c:pt>
                <c:pt idx="292">
                  <c:v>44704.291666666664</c:v>
                </c:pt>
                <c:pt idx="293">
                  <c:v>44704.3125</c:v>
                </c:pt>
                <c:pt idx="294">
                  <c:v>44704.354166666664</c:v>
                </c:pt>
                <c:pt idx="295">
                  <c:v>44704.375</c:v>
                </c:pt>
                <c:pt idx="296">
                  <c:v>44704.458333333336</c:v>
                </c:pt>
                <c:pt idx="297">
                  <c:v>44705.020833333336</c:v>
                </c:pt>
                <c:pt idx="298">
                  <c:v>44705.041666666664</c:v>
                </c:pt>
                <c:pt idx="299">
                  <c:v>44705.0625</c:v>
                </c:pt>
                <c:pt idx="300">
                  <c:v>44705.083333333336</c:v>
                </c:pt>
                <c:pt idx="301">
                  <c:v>44705.104166666664</c:v>
                </c:pt>
                <c:pt idx="302">
                  <c:v>44705.145833333336</c:v>
                </c:pt>
                <c:pt idx="303">
                  <c:v>44705.25</c:v>
                </c:pt>
                <c:pt idx="304">
                  <c:v>44705.270833333336</c:v>
                </c:pt>
                <c:pt idx="305">
                  <c:v>44705.291666666664</c:v>
                </c:pt>
                <c:pt idx="306">
                  <c:v>44705.3125</c:v>
                </c:pt>
                <c:pt idx="307">
                  <c:v>44705.333333333336</c:v>
                </c:pt>
                <c:pt idx="308">
                  <c:v>44705.354166666664</c:v>
                </c:pt>
                <c:pt idx="309">
                  <c:v>44705.708333333336</c:v>
                </c:pt>
                <c:pt idx="310">
                  <c:v>44706.020833333336</c:v>
                </c:pt>
                <c:pt idx="311">
                  <c:v>44706.041666666664</c:v>
                </c:pt>
                <c:pt idx="312">
                  <c:v>44706.0625</c:v>
                </c:pt>
                <c:pt idx="313">
                  <c:v>44706.083333333336</c:v>
                </c:pt>
                <c:pt idx="314">
                  <c:v>44706.104166666664</c:v>
                </c:pt>
                <c:pt idx="315">
                  <c:v>44706.125</c:v>
                </c:pt>
                <c:pt idx="316">
                  <c:v>44706.270833333336</c:v>
                </c:pt>
                <c:pt idx="317">
                  <c:v>44706.291666666664</c:v>
                </c:pt>
                <c:pt idx="318">
                  <c:v>44706.3125</c:v>
                </c:pt>
                <c:pt idx="319">
                  <c:v>44706.333333333336</c:v>
                </c:pt>
                <c:pt idx="320">
                  <c:v>44706.354166666664</c:v>
                </c:pt>
                <c:pt idx="321">
                  <c:v>44706.395833333336</c:v>
                </c:pt>
                <c:pt idx="322">
                  <c:v>44706.895833333336</c:v>
                </c:pt>
                <c:pt idx="323">
                  <c:v>44707.020833333336</c:v>
                </c:pt>
                <c:pt idx="324">
                  <c:v>44707.041666666664</c:v>
                </c:pt>
                <c:pt idx="325">
                  <c:v>44707.0625</c:v>
                </c:pt>
                <c:pt idx="326">
                  <c:v>44707.083333333336</c:v>
                </c:pt>
                <c:pt idx="327">
                  <c:v>44707.104166666664</c:v>
                </c:pt>
                <c:pt idx="328">
                  <c:v>44707.25</c:v>
                </c:pt>
                <c:pt idx="329">
                  <c:v>44707.270833333336</c:v>
                </c:pt>
                <c:pt idx="330">
                  <c:v>44707.291666666664</c:v>
                </c:pt>
                <c:pt idx="331">
                  <c:v>44707.3125</c:v>
                </c:pt>
                <c:pt idx="332">
                  <c:v>44707.333333333336</c:v>
                </c:pt>
                <c:pt idx="333">
                  <c:v>44707.354166666664</c:v>
                </c:pt>
                <c:pt idx="334">
                  <c:v>44707.375</c:v>
                </c:pt>
                <c:pt idx="335">
                  <c:v>44707.583333333336</c:v>
                </c:pt>
                <c:pt idx="336">
                  <c:v>44708.020833333336</c:v>
                </c:pt>
                <c:pt idx="337">
                  <c:v>44708.041666666664</c:v>
                </c:pt>
                <c:pt idx="338">
                  <c:v>44708.0625</c:v>
                </c:pt>
                <c:pt idx="339">
                  <c:v>44708.083333333336</c:v>
                </c:pt>
                <c:pt idx="340">
                  <c:v>44708.145833333336</c:v>
                </c:pt>
                <c:pt idx="341">
                  <c:v>44708.25</c:v>
                </c:pt>
                <c:pt idx="342">
                  <c:v>44708.270833333336</c:v>
                </c:pt>
                <c:pt idx="343">
                  <c:v>44708.3125</c:v>
                </c:pt>
                <c:pt idx="344">
                  <c:v>44708.354166666664</c:v>
                </c:pt>
                <c:pt idx="345">
                  <c:v>44708.375</c:v>
                </c:pt>
                <c:pt idx="346">
                  <c:v>44709.020833333336</c:v>
                </c:pt>
                <c:pt idx="347">
                  <c:v>44709.041666666664</c:v>
                </c:pt>
                <c:pt idx="348">
                  <c:v>44709.0625</c:v>
                </c:pt>
                <c:pt idx="349">
                  <c:v>44709.083333333336</c:v>
                </c:pt>
                <c:pt idx="350">
                  <c:v>44709.104166666664</c:v>
                </c:pt>
                <c:pt idx="351">
                  <c:v>44709.1875</c:v>
                </c:pt>
                <c:pt idx="352">
                  <c:v>44709.270833333336</c:v>
                </c:pt>
                <c:pt idx="353">
                  <c:v>44709.291666666664</c:v>
                </c:pt>
                <c:pt idx="354">
                  <c:v>44709.3125</c:v>
                </c:pt>
                <c:pt idx="355">
                  <c:v>44709.333333333336</c:v>
                </c:pt>
                <c:pt idx="356">
                  <c:v>44709.354166666664</c:v>
                </c:pt>
                <c:pt idx="357">
                  <c:v>44709.375</c:v>
                </c:pt>
                <c:pt idx="358">
                  <c:v>44709.395833333336</c:v>
                </c:pt>
                <c:pt idx="359">
                  <c:v>44709.479166666664</c:v>
                </c:pt>
                <c:pt idx="360">
                  <c:v>44709.5</c:v>
                </c:pt>
                <c:pt idx="361">
                  <c:v>44709.583333333336</c:v>
                </c:pt>
                <c:pt idx="362">
                  <c:v>44710</c:v>
                </c:pt>
                <c:pt idx="363">
                  <c:v>44710.020833333336</c:v>
                </c:pt>
                <c:pt idx="364">
                  <c:v>44710.041666666664</c:v>
                </c:pt>
                <c:pt idx="365">
                  <c:v>44710.0625</c:v>
                </c:pt>
                <c:pt idx="366">
                  <c:v>44710.083333333336</c:v>
                </c:pt>
                <c:pt idx="367">
                  <c:v>44710.104166666664</c:v>
                </c:pt>
                <c:pt idx="368">
                  <c:v>44710.125</c:v>
                </c:pt>
                <c:pt idx="369">
                  <c:v>44710.1875</c:v>
                </c:pt>
                <c:pt idx="370">
                  <c:v>44710.270833333336</c:v>
                </c:pt>
                <c:pt idx="371">
                  <c:v>44710.291666666664</c:v>
                </c:pt>
                <c:pt idx="372">
                  <c:v>44710.3125</c:v>
                </c:pt>
                <c:pt idx="373">
                  <c:v>44710.333333333336</c:v>
                </c:pt>
                <c:pt idx="374">
                  <c:v>44710.354166666664</c:v>
                </c:pt>
                <c:pt idx="375">
                  <c:v>44711</c:v>
                </c:pt>
                <c:pt idx="376">
                  <c:v>44711.020833333336</c:v>
                </c:pt>
                <c:pt idx="377">
                  <c:v>44711.041666666664</c:v>
                </c:pt>
                <c:pt idx="378">
                  <c:v>44711.0625</c:v>
                </c:pt>
                <c:pt idx="379">
                  <c:v>44711.083333333336</c:v>
                </c:pt>
                <c:pt idx="380">
                  <c:v>44711.104166666664</c:v>
                </c:pt>
                <c:pt idx="381">
                  <c:v>44711.1875</c:v>
                </c:pt>
                <c:pt idx="382">
                  <c:v>44711.25</c:v>
                </c:pt>
                <c:pt idx="383">
                  <c:v>44711.270833333336</c:v>
                </c:pt>
                <c:pt idx="384">
                  <c:v>44711.291666666664</c:v>
                </c:pt>
                <c:pt idx="385">
                  <c:v>44711.3125</c:v>
                </c:pt>
                <c:pt idx="386">
                  <c:v>44711.333333333336</c:v>
                </c:pt>
                <c:pt idx="387">
                  <c:v>44711.354166666664</c:v>
                </c:pt>
                <c:pt idx="388">
                  <c:v>44711.395833333336</c:v>
                </c:pt>
                <c:pt idx="389">
                  <c:v>44712.020833333336</c:v>
                </c:pt>
                <c:pt idx="390">
                  <c:v>44712.041666666664</c:v>
                </c:pt>
                <c:pt idx="391">
                  <c:v>44712.0625</c:v>
                </c:pt>
                <c:pt idx="392">
                  <c:v>44712.083333333336</c:v>
                </c:pt>
                <c:pt idx="393">
                  <c:v>44712.104166666664</c:v>
                </c:pt>
                <c:pt idx="394">
                  <c:v>44712.145833333336</c:v>
                </c:pt>
                <c:pt idx="395">
                  <c:v>44712.1875</c:v>
                </c:pt>
                <c:pt idx="396">
                  <c:v>44712.270833333336</c:v>
                </c:pt>
                <c:pt idx="397">
                  <c:v>44712.291666666664</c:v>
                </c:pt>
                <c:pt idx="398">
                  <c:v>44712.333333333336</c:v>
                </c:pt>
                <c:pt idx="399">
                  <c:v>44712.354166666664</c:v>
                </c:pt>
                <c:pt idx="400">
                  <c:v>44712.666666666664</c:v>
                </c:pt>
              </c:numCache>
            </c:numRef>
          </c:cat>
          <c:val>
            <c:numRef>
              <c:f>Лист7!$B$2:$B$402</c:f>
              <c:numCache>
                <c:formatCode>General</c:formatCode>
                <c:ptCount val="401"/>
                <c:pt idx="0">
                  <c:v>583</c:v>
                </c:pt>
                <c:pt idx="1">
                  <c:v>580</c:v>
                </c:pt>
                <c:pt idx="2">
                  <c:v>404</c:v>
                </c:pt>
                <c:pt idx="3">
                  <c:v>353</c:v>
                </c:pt>
                <c:pt idx="4">
                  <c:v>55</c:v>
                </c:pt>
                <c:pt idx="5">
                  <c:v>18</c:v>
                </c:pt>
                <c:pt idx="6">
                  <c:v>72</c:v>
                </c:pt>
                <c:pt idx="7">
                  <c:v>55</c:v>
                </c:pt>
                <c:pt idx="8">
                  <c:v>6</c:v>
                </c:pt>
                <c:pt idx="9">
                  <c:v>4</c:v>
                </c:pt>
                <c:pt idx="10">
                  <c:v>2</c:v>
                </c:pt>
                <c:pt idx="11">
                  <c:v>4</c:v>
                </c:pt>
                <c:pt idx="12">
                  <c:v>7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9</c:v>
                </c:pt>
                <c:pt idx="18">
                  <c:v>2</c:v>
                </c:pt>
                <c:pt idx="19">
                  <c:v>535</c:v>
                </c:pt>
                <c:pt idx="20">
                  <c:v>580</c:v>
                </c:pt>
                <c:pt idx="21">
                  <c:v>231</c:v>
                </c:pt>
                <c:pt idx="22">
                  <c:v>351</c:v>
                </c:pt>
                <c:pt idx="23">
                  <c:v>45</c:v>
                </c:pt>
                <c:pt idx="24">
                  <c:v>36</c:v>
                </c:pt>
                <c:pt idx="25">
                  <c:v>14</c:v>
                </c:pt>
                <c:pt idx="26">
                  <c:v>6</c:v>
                </c:pt>
                <c:pt idx="27">
                  <c:v>1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4</c:v>
                </c:pt>
                <c:pt idx="32">
                  <c:v>1</c:v>
                </c:pt>
                <c:pt idx="33">
                  <c:v>1</c:v>
                </c:pt>
                <c:pt idx="34">
                  <c:v>625</c:v>
                </c:pt>
                <c:pt idx="35">
                  <c:v>263</c:v>
                </c:pt>
                <c:pt idx="36">
                  <c:v>307</c:v>
                </c:pt>
                <c:pt idx="37">
                  <c:v>290</c:v>
                </c:pt>
                <c:pt idx="38">
                  <c:v>406</c:v>
                </c:pt>
                <c:pt idx="39">
                  <c:v>7</c:v>
                </c:pt>
                <c:pt idx="40">
                  <c:v>7</c:v>
                </c:pt>
                <c:pt idx="41">
                  <c:v>4</c:v>
                </c:pt>
                <c:pt idx="42">
                  <c:v>16</c:v>
                </c:pt>
                <c:pt idx="43">
                  <c:v>1</c:v>
                </c:pt>
                <c:pt idx="44">
                  <c:v>4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245</c:v>
                </c:pt>
                <c:pt idx="50">
                  <c:v>859</c:v>
                </c:pt>
                <c:pt idx="51">
                  <c:v>416</c:v>
                </c:pt>
                <c:pt idx="52">
                  <c:v>88</c:v>
                </c:pt>
                <c:pt idx="53">
                  <c:v>5</c:v>
                </c:pt>
                <c:pt idx="54">
                  <c:v>2</c:v>
                </c:pt>
                <c:pt idx="55">
                  <c:v>7</c:v>
                </c:pt>
                <c:pt idx="56">
                  <c:v>3</c:v>
                </c:pt>
                <c:pt idx="57">
                  <c:v>1</c:v>
                </c:pt>
                <c:pt idx="58">
                  <c:v>3</c:v>
                </c:pt>
                <c:pt idx="59">
                  <c:v>2</c:v>
                </c:pt>
                <c:pt idx="60">
                  <c:v>202</c:v>
                </c:pt>
                <c:pt idx="61">
                  <c:v>292</c:v>
                </c:pt>
                <c:pt idx="62">
                  <c:v>205</c:v>
                </c:pt>
                <c:pt idx="63">
                  <c:v>39</c:v>
                </c:pt>
                <c:pt idx="64">
                  <c:v>158</c:v>
                </c:pt>
                <c:pt idx="65">
                  <c:v>10</c:v>
                </c:pt>
                <c:pt idx="66">
                  <c:v>4</c:v>
                </c:pt>
                <c:pt idx="67">
                  <c:v>1</c:v>
                </c:pt>
                <c:pt idx="68">
                  <c:v>3</c:v>
                </c:pt>
                <c:pt idx="69">
                  <c:v>5</c:v>
                </c:pt>
                <c:pt idx="70">
                  <c:v>3</c:v>
                </c:pt>
                <c:pt idx="71">
                  <c:v>5</c:v>
                </c:pt>
                <c:pt idx="72">
                  <c:v>154</c:v>
                </c:pt>
                <c:pt idx="73">
                  <c:v>632</c:v>
                </c:pt>
                <c:pt idx="74">
                  <c:v>198</c:v>
                </c:pt>
                <c:pt idx="75">
                  <c:v>410</c:v>
                </c:pt>
                <c:pt idx="76">
                  <c:v>54</c:v>
                </c:pt>
                <c:pt idx="77">
                  <c:v>92</c:v>
                </c:pt>
                <c:pt idx="78">
                  <c:v>3</c:v>
                </c:pt>
                <c:pt idx="79">
                  <c:v>1</c:v>
                </c:pt>
                <c:pt idx="80">
                  <c:v>2</c:v>
                </c:pt>
                <c:pt idx="81">
                  <c:v>4</c:v>
                </c:pt>
                <c:pt idx="82">
                  <c:v>5</c:v>
                </c:pt>
                <c:pt idx="83">
                  <c:v>2</c:v>
                </c:pt>
                <c:pt idx="84">
                  <c:v>1</c:v>
                </c:pt>
                <c:pt idx="85">
                  <c:v>1</c:v>
                </c:pt>
                <c:pt idx="86">
                  <c:v>80</c:v>
                </c:pt>
                <c:pt idx="87">
                  <c:v>788</c:v>
                </c:pt>
                <c:pt idx="88">
                  <c:v>503</c:v>
                </c:pt>
                <c:pt idx="89">
                  <c:v>704</c:v>
                </c:pt>
                <c:pt idx="90">
                  <c:v>197</c:v>
                </c:pt>
                <c:pt idx="91">
                  <c:v>45</c:v>
                </c:pt>
                <c:pt idx="92">
                  <c:v>4</c:v>
                </c:pt>
                <c:pt idx="93">
                  <c:v>1</c:v>
                </c:pt>
                <c:pt idx="94">
                  <c:v>3</c:v>
                </c:pt>
                <c:pt idx="95">
                  <c:v>1</c:v>
                </c:pt>
                <c:pt idx="96">
                  <c:v>2</c:v>
                </c:pt>
                <c:pt idx="97">
                  <c:v>17</c:v>
                </c:pt>
                <c:pt idx="98">
                  <c:v>1</c:v>
                </c:pt>
                <c:pt idx="99">
                  <c:v>7</c:v>
                </c:pt>
                <c:pt idx="100">
                  <c:v>437</c:v>
                </c:pt>
                <c:pt idx="101">
                  <c:v>389</c:v>
                </c:pt>
                <c:pt idx="102">
                  <c:v>321</c:v>
                </c:pt>
                <c:pt idx="103">
                  <c:v>292</c:v>
                </c:pt>
                <c:pt idx="104">
                  <c:v>56</c:v>
                </c:pt>
                <c:pt idx="105">
                  <c:v>4</c:v>
                </c:pt>
                <c:pt idx="106">
                  <c:v>1</c:v>
                </c:pt>
                <c:pt idx="107">
                  <c:v>6</c:v>
                </c:pt>
                <c:pt idx="108">
                  <c:v>2</c:v>
                </c:pt>
                <c:pt idx="109">
                  <c:v>1</c:v>
                </c:pt>
                <c:pt idx="110">
                  <c:v>1</c:v>
                </c:pt>
                <c:pt idx="111">
                  <c:v>3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3</c:v>
                </c:pt>
                <c:pt idx="116">
                  <c:v>90</c:v>
                </c:pt>
                <c:pt idx="117">
                  <c:v>789</c:v>
                </c:pt>
                <c:pt idx="118">
                  <c:v>241</c:v>
                </c:pt>
                <c:pt idx="119">
                  <c:v>31</c:v>
                </c:pt>
                <c:pt idx="120">
                  <c:v>79</c:v>
                </c:pt>
                <c:pt idx="121">
                  <c:v>4</c:v>
                </c:pt>
                <c:pt idx="122">
                  <c:v>2</c:v>
                </c:pt>
                <c:pt idx="123">
                  <c:v>7</c:v>
                </c:pt>
                <c:pt idx="124">
                  <c:v>1</c:v>
                </c:pt>
                <c:pt idx="125">
                  <c:v>7</c:v>
                </c:pt>
                <c:pt idx="126">
                  <c:v>1</c:v>
                </c:pt>
                <c:pt idx="127">
                  <c:v>2</c:v>
                </c:pt>
                <c:pt idx="128">
                  <c:v>234</c:v>
                </c:pt>
                <c:pt idx="129">
                  <c:v>331</c:v>
                </c:pt>
                <c:pt idx="130">
                  <c:v>407</c:v>
                </c:pt>
                <c:pt idx="131">
                  <c:v>302</c:v>
                </c:pt>
                <c:pt idx="132">
                  <c:v>101</c:v>
                </c:pt>
                <c:pt idx="133">
                  <c:v>24</c:v>
                </c:pt>
                <c:pt idx="134">
                  <c:v>5</c:v>
                </c:pt>
                <c:pt idx="135">
                  <c:v>14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419</c:v>
                </c:pt>
                <c:pt idx="140">
                  <c:v>378</c:v>
                </c:pt>
                <c:pt idx="141">
                  <c:v>855</c:v>
                </c:pt>
                <c:pt idx="142">
                  <c:v>244</c:v>
                </c:pt>
                <c:pt idx="143">
                  <c:v>2</c:v>
                </c:pt>
                <c:pt idx="144">
                  <c:v>6</c:v>
                </c:pt>
                <c:pt idx="145">
                  <c:v>2</c:v>
                </c:pt>
                <c:pt idx="146">
                  <c:v>3</c:v>
                </c:pt>
                <c:pt idx="147">
                  <c:v>298</c:v>
                </c:pt>
                <c:pt idx="148">
                  <c:v>413</c:v>
                </c:pt>
                <c:pt idx="149">
                  <c:v>294</c:v>
                </c:pt>
                <c:pt idx="150">
                  <c:v>67</c:v>
                </c:pt>
                <c:pt idx="151">
                  <c:v>62</c:v>
                </c:pt>
                <c:pt idx="152">
                  <c:v>2</c:v>
                </c:pt>
                <c:pt idx="153">
                  <c:v>1</c:v>
                </c:pt>
                <c:pt idx="154">
                  <c:v>3</c:v>
                </c:pt>
                <c:pt idx="155">
                  <c:v>5</c:v>
                </c:pt>
                <c:pt idx="156">
                  <c:v>2</c:v>
                </c:pt>
                <c:pt idx="157">
                  <c:v>1</c:v>
                </c:pt>
                <c:pt idx="158">
                  <c:v>2</c:v>
                </c:pt>
                <c:pt idx="159">
                  <c:v>399</c:v>
                </c:pt>
                <c:pt idx="160">
                  <c:v>280</c:v>
                </c:pt>
                <c:pt idx="161">
                  <c:v>403</c:v>
                </c:pt>
                <c:pt idx="162">
                  <c:v>79</c:v>
                </c:pt>
                <c:pt idx="163">
                  <c:v>4</c:v>
                </c:pt>
                <c:pt idx="164">
                  <c:v>1</c:v>
                </c:pt>
                <c:pt idx="165">
                  <c:v>2</c:v>
                </c:pt>
                <c:pt idx="166">
                  <c:v>3</c:v>
                </c:pt>
                <c:pt idx="167">
                  <c:v>2</c:v>
                </c:pt>
                <c:pt idx="168">
                  <c:v>8</c:v>
                </c:pt>
                <c:pt idx="169">
                  <c:v>11</c:v>
                </c:pt>
                <c:pt idx="170">
                  <c:v>1</c:v>
                </c:pt>
                <c:pt idx="171">
                  <c:v>652</c:v>
                </c:pt>
                <c:pt idx="172">
                  <c:v>901</c:v>
                </c:pt>
                <c:pt idx="173">
                  <c:v>313</c:v>
                </c:pt>
                <c:pt idx="174">
                  <c:v>107</c:v>
                </c:pt>
                <c:pt idx="175">
                  <c:v>81</c:v>
                </c:pt>
                <c:pt idx="176">
                  <c:v>3</c:v>
                </c:pt>
                <c:pt idx="177">
                  <c:v>14</c:v>
                </c:pt>
                <c:pt idx="178">
                  <c:v>2</c:v>
                </c:pt>
                <c:pt idx="179">
                  <c:v>1</c:v>
                </c:pt>
                <c:pt idx="180">
                  <c:v>14</c:v>
                </c:pt>
                <c:pt idx="181">
                  <c:v>2</c:v>
                </c:pt>
                <c:pt idx="182">
                  <c:v>1</c:v>
                </c:pt>
                <c:pt idx="183">
                  <c:v>307</c:v>
                </c:pt>
                <c:pt idx="184">
                  <c:v>428</c:v>
                </c:pt>
                <c:pt idx="185">
                  <c:v>610</c:v>
                </c:pt>
                <c:pt idx="186">
                  <c:v>195</c:v>
                </c:pt>
                <c:pt idx="187">
                  <c:v>115</c:v>
                </c:pt>
                <c:pt idx="188">
                  <c:v>14</c:v>
                </c:pt>
                <c:pt idx="189">
                  <c:v>3</c:v>
                </c:pt>
                <c:pt idx="190">
                  <c:v>4</c:v>
                </c:pt>
                <c:pt idx="191">
                  <c:v>7</c:v>
                </c:pt>
                <c:pt idx="192">
                  <c:v>2</c:v>
                </c:pt>
                <c:pt idx="193">
                  <c:v>1</c:v>
                </c:pt>
                <c:pt idx="194">
                  <c:v>2</c:v>
                </c:pt>
                <c:pt idx="195">
                  <c:v>1</c:v>
                </c:pt>
                <c:pt idx="196">
                  <c:v>1</c:v>
                </c:pt>
                <c:pt idx="197">
                  <c:v>580</c:v>
                </c:pt>
                <c:pt idx="198">
                  <c:v>529</c:v>
                </c:pt>
                <c:pt idx="199">
                  <c:v>492</c:v>
                </c:pt>
                <c:pt idx="200">
                  <c:v>63</c:v>
                </c:pt>
                <c:pt idx="201">
                  <c:v>280</c:v>
                </c:pt>
                <c:pt idx="202">
                  <c:v>1</c:v>
                </c:pt>
                <c:pt idx="203">
                  <c:v>8</c:v>
                </c:pt>
                <c:pt idx="204">
                  <c:v>1</c:v>
                </c:pt>
                <c:pt idx="205">
                  <c:v>3</c:v>
                </c:pt>
                <c:pt idx="206">
                  <c:v>9</c:v>
                </c:pt>
                <c:pt idx="207">
                  <c:v>432</c:v>
                </c:pt>
                <c:pt idx="208">
                  <c:v>370</c:v>
                </c:pt>
                <c:pt idx="209">
                  <c:v>413</c:v>
                </c:pt>
                <c:pt idx="210">
                  <c:v>160</c:v>
                </c:pt>
                <c:pt idx="211">
                  <c:v>92</c:v>
                </c:pt>
                <c:pt idx="212">
                  <c:v>154</c:v>
                </c:pt>
                <c:pt idx="213">
                  <c:v>9</c:v>
                </c:pt>
                <c:pt idx="214">
                  <c:v>5</c:v>
                </c:pt>
                <c:pt idx="215">
                  <c:v>9</c:v>
                </c:pt>
                <c:pt idx="216">
                  <c:v>5</c:v>
                </c:pt>
                <c:pt idx="217">
                  <c:v>3</c:v>
                </c:pt>
                <c:pt idx="218">
                  <c:v>1</c:v>
                </c:pt>
                <c:pt idx="219">
                  <c:v>1</c:v>
                </c:pt>
                <c:pt idx="220">
                  <c:v>1</c:v>
                </c:pt>
                <c:pt idx="221">
                  <c:v>375</c:v>
                </c:pt>
                <c:pt idx="222">
                  <c:v>272</c:v>
                </c:pt>
                <c:pt idx="223">
                  <c:v>773</c:v>
                </c:pt>
                <c:pt idx="224">
                  <c:v>234</c:v>
                </c:pt>
                <c:pt idx="225">
                  <c:v>146</c:v>
                </c:pt>
                <c:pt idx="226">
                  <c:v>2</c:v>
                </c:pt>
                <c:pt idx="227">
                  <c:v>5</c:v>
                </c:pt>
                <c:pt idx="228">
                  <c:v>3</c:v>
                </c:pt>
                <c:pt idx="229">
                  <c:v>3</c:v>
                </c:pt>
                <c:pt idx="230">
                  <c:v>11</c:v>
                </c:pt>
                <c:pt idx="231">
                  <c:v>1</c:v>
                </c:pt>
                <c:pt idx="232">
                  <c:v>2</c:v>
                </c:pt>
                <c:pt idx="233">
                  <c:v>2</c:v>
                </c:pt>
                <c:pt idx="234">
                  <c:v>1</c:v>
                </c:pt>
                <c:pt idx="235">
                  <c:v>572</c:v>
                </c:pt>
                <c:pt idx="236">
                  <c:v>378</c:v>
                </c:pt>
                <c:pt idx="237">
                  <c:v>183</c:v>
                </c:pt>
                <c:pt idx="238">
                  <c:v>59</c:v>
                </c:pt>
                <c:pt idx="239">
                  <c:v>67</c:v>
                </c:pt>
                <c:pt idx="240">
                  <c:v>142</c:v>
                </c:pt>
                <c:pt idx="241">
                  <c:v>4</c:v>
                </c:pt>
                <c:pt idx="242">
                  <c:v>8</c:v>
                </c:pt>
                <c:pt idx="243">
                  <c:v>2</c:v>
                </c:pt>
                <c:pt idx="244">
                  <c:v>4</c:v>
                </c:pt>
                <c:pt idx="245">
                  <c:v>2</c:v>
                </c:pt>
                <c:pt idx="246">
                  <c:v>1</c:v>
                </c:pt>
                <c:pt idx="247">
                  <c:v>2</c:v>
                </c:pt>
                <c:pt idx="248">
                  <c:v>552</c:v>
                </c:pt>
                <c:pt idx="249">
                  <c:v>570</c:v>
                </c:pt>
                <c:pt idx="250">
                  <c:v>454</c:v>
                </c:pt>
                <c:pt idx="251">
                  <c:v>82</c:v>
                </c:pt>
                <c:pt idx="252">
                  <c:v>75</c:v>
                </c:pt>
                <c:pt idx="253">
                  <c:v>3</c:v>
                </c:pt>
                <c:pt idx="254">
                  <c:v>3</c:v>
                </c:pt>
                <c:pt idx="255">
                  <c:v>3</c:v>
                </c:pt>
                <c:pt idx="256">
                  <c:v>3</c:v>
                </c:pt>
                <c:pt idx="257">
                  <c:v>8</c:v>
                </c:pt>
                <c:pt idx="258">
                  <c:v>5</c:v>
                </c:pt>
                <c:pt idx="259">
                  <c:v>9</c:v>
                </c:pt>
                <c:pt idx="260">
                  <c:v>1</c:v>
                </c:pt>
                <c:pt idx="261">
                  <c:v>3</c:v>
                </c:pt>
                <c:pt idx="262">
                  <c:v>1</c:v>
                </c:pt>
                <c:pt idx="263">
                  <c:v>536</c:v>
                </c:pt>
                <c:pt idx="264">
                  <c:v>428</c:v>
                </c:pt>
                <c:pt idx="265">
                  <c:v>908</c:v>
                </c:pt>
                <c:pt idx="266">
                  <c:v>211</c:v>
                </c:pt>
                <c:pt idx="267">
                  <c:v>136</c:v>
                </c:pt>
                <c:pt idx="268">
                  <c:v>58</c:v>
                </c:pt>
                <c:pt idx="269">
                  <c:v>101</c:v>
                </c:pt>
                <c:pt idx="270">
                  <c:v>4</c:v>
                </c:pt>
                <c:pt idx="271">
                  <c:v>8</c:v>
                </c:pt>
                <c:pt idx="272">
                  <c:v>2</c:v>
                </c:pt>
                <c:pt idx="273">
                  <c:v>3</c:v>
                </c:pt>
                <c:pt idx="274">
                  <c:v>8</c:v>
                </c:pt>
                <c:pt idx="275">
                  <c:v>1</c:v>
                </c:pt>
                <c:pt idx="276">
                  <c:v>287</c:v>
                </c:pt>
                <c:pt idx="277">
                  <c:v>490</c:v>
                </c:pt>
                <c:pt idx="278">
                  <c:v>337</c:v>
                </c:pt>
                <c:pt idx="279">
                  <c:v>117</c:v>
                </c:pt>
                <c:pt idx="280">
                  <c:v>66</c:v>
                </c:pt>
                <c:pt idx="281">
                  <c:v>83</c:v>
                </c:pt>
                <c:pt idx="282">
                  <c:v>9</c:v>
                </c:pt>
                <c:pt idx="283">
                  <c:v>5</c:v>
                </c:pt>
                <c:pt idx="284">
                  <c:v>7</c:v>
                </c:pt>
                <c:pt idx="285">
                  <c:v>335</c:v>
                </c:pt>
                <c:pt idx="286">
                  <c:v>526</c:v>
                </c:pt>
                <c:pt idx="287">
                  <c:v>306</c:v>
                </c:pt>
                <c:pt idx="288">
                  <c:v>209</c:v>
                </c:pt>
                <c:pt idx="289">
                  <c:v>138</c:v>
                </c:pt>
                <c:pt idx="290">
                  <c:v>2</c:v>
                </c:pt>
                <c:pt idx="291">
                  <c:v>2</c:v>
                </c:pt>
                <c:pt idx="292">
                  <c:v>1</c:v>
                </c:pt>
                <c:pt idx="293">
                  <c:v>7</c:v>
                </c:pt>
                <c:pt idx="294">
                  <c:v>5</c:v>
                </c:pt>
                <c:pt idx="295">
                  <c:v>2</c:v>
                </c:pt>
                <c:pt idx="296">
                  <c:v>1</c:v>
                </c:pt>
                <c:pt idx="297">
                  <c:v>385</c:v>
                </c:pt>
                <c:pt idx="298">
                  <c:v>391</c:v>
                </c:pt>
                <c:pt idx="299">
                  <c:v>323</c:v>
                </c:pt>
                <c:pt idx="300">
                  <c:v>47</c:v>
                </c:pt>
                <c:pt idx="301">
                  <c:v>197</c:v>
                </c:pt>
                <c:pt idx="302">
                  <c:v>4</c:v>
                </c:pt>
                <c:pt idx="303">
                  <c:v>5</c:v>
                </c:pt>
                <c:pt idx="304">
                  <c:v>2</c:v>
                </c:pt>
                <c:pt idx="305">
                  <c:v>1</c:v>
                </c:pt>
                <c:pt idx="306">
                  <c:v>2</c:v>
                </c:pt>
                <c:pt idx="307">
                  <c:v>2</c:v>
                </c:pt>
                <c:pt idx="308">
                  <c:v>5</c:v>
                </c:pt>
                <c:pt idx="309">
                  <c:v>1</c:v>
                </c:pt>
                <c:pt idx="310">
                  <c:v>578</c:v>
                </c:pt>
                <c:pt idx="311">
                  <c:v>873</c:v>
                </c:pt>
                <c:pt idx="312">
                  <c:v>180</c:v>
                </c:pt>
                <c:pt idx="313">
                  <c:v>255</c:v>
                </c:pt>
                <c:pt idx="314">
                  <c:v>44</c:v>
                </c:pt>
                <c:pt idx="315">
                  <c:v>111</c:v>
                </c:pt>
                <c:pt idx="316">
                  <c:v>1</c:v>
                </c:pt>
                <c:pt idx="317">
                  <c:v>2</c:v>
                </c:pt>
                <c:pt idx="318">
                  <c:v>4</c:v>
                </c:pt>
                <c:pt idx="319">
                  <c:v>2</c:v>
                </c:pt>
                <c:pt idx="320">
                  <c:v>7</c:v>
                </c:pt>
                <c:pt idx="321">
                  <c:v>3</c:v>
                </c:pt>
                <c:pt idx="322">
                  <c:v>1</c:v>
                </c:pt>
                <c:pt idx="323">
                  <c:v>577</c:v>
                </c:pt>
                <c:pt idx="324">
                  <c:v>378</c:v>
                </c:pt>
                <c:pt idx="325">
                  <c:v>273</c:v>
                </c:pt>
                <c:pt idx="326">
                  <c:v>97</c:v>
                </c:pt>
                <c:pt idx="327">
                  <c:v>107</c:v>
                </c:pt>
                <c:pt idx="328">
                  <c:v>3</c:v>
                </c:pt>
                <c:pt idx="329">
                  <c:v>4</c:v>
                </c:pt>
                <c:pt idx="330">
                  <c:v>3</c:v>
                </c:pt>
                <c:pt idx="331">
                  <c:v>4</c:v>
                </c:pt>
                <c:pt idx="332">
                  <c:v>3</c:v>
                </c:pt>
                <c:pt idx="333">
                  <c:v>3</c:v>
                </c:pt>
                <c:pt idx="334">
                  <c:v>1</c:v>
                </c:pt>
                <c:pt idx="335">
                  <c:v>1</c:v>
                </c:pt>
                <c:pt idx="336">
                  <c:v>477</c:v>
                </c:pt>
                <c:pt idx="337">
                  <c:v>529</c:v>
                </c:pt>
                <c:pt idx="338">
                  <c:v>475</c:v>
                </c:pt>
                <c:pt idx="339">
                  <c:v>123</c:v>
                </c:pt>
                <c:pt idx="340">
                  <c:v>6</c:v>
                </c:pt>
                <c:pt idx="341">
                  <c:v>7</c:v>
                </c:pt>
                <c:pt idx="342">
                  <c:v>7</c:v>
                </c:pt>
                <c:pt idx="343">
                  <c:v>4</c:v>
                </c:pt>
                <c:pt idx="344">
                  <c:v>2</c:v>
                </c:pt>
                <c:pt idx="345">
                  <c:v>1</c:v>
                </c:pt>
                <c:pt idx="346">
                  <c:v>823</c:v>
                </c:pt>
                <c:pt idx="347">
                  <c:v>1012</c:v>
                </c:pt>
                <c:pt idx="348">
                  <c:v>272</c:v>
                </c:pt>
                <c:pt idx="349">
                  <c:v>128</c:v>
                </c:pt>
                <c:pt idx="350">
                  <c:v>70</c:v>
                </c:pt>
                <c:pt idx="351">
                  <c:v>2</c:v>
                </c:pt>
                <c:pt idx="352">
                  <c:v>6</c:v>
                </c:pt>
                <c:pt idx="353">
                  <c:v>1</c:v>
                </c:pt>
                <c:pt idx="354">
                  <c:v>5</c:v>
                </c:pt>
                <c:pt idx="355">
                  <c:v>1</c:v>
                </c:pt>
                <c:pt idx="356">
                  <c:v>4</c:v>
                </c:pt>
                <c:pt idx="357">
                  <c:v>2</c:v>
                </c:pt>
                <c:pt idx="358">
                  <c:v>2</c:v>
                </c:pt>
                <c:pt idx="359">
                  <c:v>1</c:v>
                </c:pt>
                <c:pt idx="360">
                  <c:v>1</c:v>
                </c:pt>
                <c:pt idx="361">
                  <c:v>1</c:v>
                </c:pt>
                <c:pt idx="362">
                  <c:v>178</c:v>
                </c:pt>
                <c:pt idx="363">
                  <c:v>470</c:v>
                </c:pt>
                <c:pt idx="364">
                  <c:v>693</c:v>
                </c:pt>
                <c:pt idx="365">
                  <c:v>458</c:v>
                </c:pt>
                <c:pt idx="366">
                  <c:v>295</c:v>
                </c:pt>
                <c:pt idx="367">
                  <c:v>59</c:v>
                </c:pt>
                <c:pt idx="368">
                  <c:v>100</c:v>
                </c:pt>
                <c:pt idx="369">
                  <c:v>5</c:v>
                </c:pt>
                <c:pt idx="370">
                  <c:v>6</c:v>
                </c:pt>
                <c:pt idx="371">
                  <c:v>3</c:v>
                </c:pt>
                <c:pt idx="372">
                  <c:v>4</c:v>
                </c:pt>
                <c:pt idx="373">
                  <c:v>4</c:v>
                </c:pt>
                <c:pt idx="374">
                  <c:v>6</c:v>
                </c:pt>
                <c:pt idx="375">
                  <c:v>153</c:v>
                </c:pt>
                <c:pt idx="376">
                  <c:v>557</c:v>
                </c:pt>
                <c:pt idx="377">
                  <c:v>530</c:v>
                </c:pt>
                <c:pt idx="378">
                  <c:v>265</c:v>
                </c:pt>
                <c:pt idx="379">
                  <c:v>275</c:v>
                </c:pt>
                <c:pt idx="380">
                  <c:v>54</c:v>
                </c:pt>
                <c:pt idx="381">
                  <c:v>7</c:v>
                </c:pt>
                <c:pt idx="382">
                  <c:v>2</c:v>
                </c:pt>
                <c:pt idx="383">
                  <c:v>8</c:v>
                </c:pt>
                <c:pt idx="384">
                  <c:v>3</c:v>
                </c:pt>
                <c:pt idx="385">
                  <c:v>1</c:v>
                </c:pt>
                <c:pt idx="386">
                  <c:v>5</c:v>
                </c:pt>
                <c:pt idx="387">
                  <c:v>5</c:v>
                </c:pt>
                <c:pt idx="388">
                  <c:v>2</c:v>
                </c:pt>
                <c:pt idx="389">
                  <c:v>621</c:v>
                </c:pt>
                <c:pt idx="390">
                  <c:v>345</c:v>
                </c:pt>
                <c:pt idx="391">
                  <c:v>365</c:v>
                </c:pt>
                <c:pt idx="392">
                  <c:v>422</c:v>
                </c:pt>
                <c:pt idx="393">
                  <c:v>107</c:v>
                </c:pt>
                <c:pt idx="394">
                  <c:v>9</c:v>
                </c:pt>
                <c:pt idx="395">
                  <c:v>7</c:v>
                </c:pt>
                <c:pt idx="396">
                  <c:v>6</c:v>
                </c:pt>
                <c:pt idx="397">
                  <c:v>6</c:v>
                </c:pt>
                <c:pt idx="398">
                  <c:v>7</c:v>
                </c:pt>
                <c:pt idx="399">
                  <c:v>10</c:v>
                </c:pt>
                <c:pt idx="40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0564376"/>
        <c:axId val="170557712"/>
      </c:barChart>
      <c:dateAx>
        <c:axId val="170564376"/>
        <c:scaling>
          <c:orientation val="minMax"/>
        </c:scaling>
        <c:delete val="0"/>
        <c:axPos val="b"/>
        <c:numFmt formatCode="d/m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0557712"/>
        <c:crosses val="autoZero"/>
        <c:auto val="1"/>
        <c:lblOffset val="100"/>
        <c:baseTimeUnit val="days"/>
      </c:dateAx>
      <c:valAx>
        <c:axId val="17055771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7056437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Лист7!$B$1</c:f>
              <c:strCache>
                <c:ptCount val="1"/>
                <c:pt idx="0">
                  <c:v>Количество по полю Рейс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Лист7!$A$2:$A$402</c:f>
              <c:numCache>
                <c:formatCode>d/m;@</c:formatCode>
                <c:ptCount val="401"/>
                <c:pt idx="0">
                  <c:v>44682.020833333336</c:v>
                </c:pt>
                <c:pt idx="1">
                  <c:v>44682.041666666664</c:v>
                </c:pt>
                <c:pt idx="2">
                  <c:v>44682.0625</c:v>
                </c:pt>
                <c:pt idx="3">
                  <c:v>44682.083333333336</c:v>
                </c:pt>
                <c:pt idx="4">
                  <c:v>44682.104166666664</c:v>
                </c:pt>
                <c:pt idx="5">
                  <c:v>44682.145833333336</c:v>
                </c:pt>
                <c:pt idx="6">
                  <c:v>44682.166666666664</c:v>
                </c:pt>
                <c:pt idx="7">
                  <c:v>44682.25</c:v>
                </c:pt>
                <c:pt idx="8">
                  <c:v>44682.270833333336</c:v>
                </c:pt>
                <c:pt idx="9">
                  <c:v>44682.291666666664</c:v>
                </c:pt>
                <c:pt idx="10">
                  <c:v>44682.3125</c:v>
                </c:pt>
                <c:pt idx="11">
                  <c:v>44682.333333333336</c:v>
                </c:pt>
                <c:pt idx="12">
                  <c:v>44682.354166666664</c:v>
                </c:pt>
                <c:pt idx="13">
                  <c:v>44682.375</c:v>
                </c:pt>
                <c:pt idx="14">
                  <c:v>44682.395833333336</c:v>
                </c:pt>
                <c:pt idx="15">
                  <c:v>44682.416666666664</c:v>
                </c:pt>
                <c:pt idx="16">
                  <c:v>44682.4375</c:v>
                </c:pt>
                <c:pt idx="17">
                  <c:v>44682.458333333336</c:v>
                </c:pt>
                <c:pt idx="18">
                  <c:v>44682.8125</c:v>
                </c:pt>
                <c:pt idx="19">
                  <c:v>44683.020833333336</c:v>
                </c:pt>
                <c:pt idx="20">
                  <c:v>44683.041666666664</c:v>
                </c:pt>
                <c:pt idx="21">
                  <c:v>44683.0625</c:v>
                </c:pt>
                <c:pt idx="22">
                  <c:v>44683.083333333336</c:v>
                </c:pt>
                <c:pt idx="23">
                  <c:v>44683.104166666664</c:v>
                </c:pt>
                <c:pt idx="24">
                  <c:v>44683.229166666664</c:v>
                </c:pt>
                <c:pt idx="25">
                  <c:v>44683.270833333336</c:v>
                </c:pt>
                <c:pt idx="26">
                  <c:v>44683.291666666664</c:v>
                </c:pt>
                <c:pt idx="27">
                  <c:v>44683.3125</c:v>
                </c:pt>
                <c:pt idx="28">
                  <c:v>44683.333333333336</c:v>
                </c:pt>
                <c:pt idx="29">
                  <c:v>44683.375</c:v>
                </c:pt>
                <c:pt idx="30">
                  <c:v>44683.395833333336</c:v>
                </c:pt>
                <c:pt idx="31">
                  <c:v>44683.416666666664</c:v>
                </c:pt>
                <c:pt idx="32">
                  <c:v>44683.583333333336</c:v>
                </c:pt>
                <c:pt idx="33">
                  <c:v>44683.708333333336</c:v>
                </c:pt>
                <c:pt idx="34">
                  <c:v>44684.020833333336</c:v>
                </c:pt>
                <c:pt idx="35">
                  <c:v>44684.041666666664</c:v>
                </c:pt>
                <c:pt idx="36">
                  <c:v>44684.0625</c:v>
                </c:pt>
                <c:pt idx="37">
                  <c:v>44684.083333333336</c:v>
                </c:pt>
                <c:pt idx="38">
                  <c:v>44684.104166666664</c:v>
                </c:pt>
                <c:pt idx="39">
                  <c:v>44684.125</c:v>
                </c:pt>
                <c:pt idx="40">
                  <c:v>44684.208333333336</c:v>
                </c:pt>
                <c:pt idx="41">
                  <c:v>44684.25</c:v>
                </c:pt>
                <c:pt idx="42">
                  <c:v>44684.270833333336</c:v>
                </c:pt>
                <c:pt idx="43">
                  <c:v>44684.333333333336</c:v>
                </c:pt>
                <c:pt idx="44">
                  <c:v>44684.354166666664</c:v>
                </c:pt>
                <c:pt idx="45">
                  <c:v>44684.375</c:v>
                </c:pt>
                <c:pt idx="46">
                  <c:v>44684.395833333336</c:v>
                </c:pt>
                <c:pt idx="47">
                  <c:v>44684.666666666664</c:v>
                </c:pt>
                <c:pt idx="48">
                  <c:v>44684.75</c:v>
                </c:pt>
                <c:pt idx="49">
                  <c:v>44685.020833333336</c:v>
                </c:pt>
                <c:pt idx="50">
                  <c:v>44685.041666666664</c:v>
                </c:pt>
                <c:pt idx="51">
                  <c:v>44685.0625</c:v>
                </c:pt>
                <c:pt idx="52">
                  <c:v>44685.083333333336</c:v>
                </c:pt>
                <c:pt idx="53">
                  <c:v>44685.125</c:v>
                </c:pt>
                <c:pt idx="54">
                  <c:v>44685.25</c:v>
                </c:pt>
                <c:pt idx="55">
                  <c:v>44685.270833333336</c:v>
                </c:pt>
                <c:pt idx="56">
                  <c:v>44685.291666666664</c:v>
                </c:pt>
                <c:pt idx="57">
                  <c:v>44685.3125</c:v>
                </c:pt>
                <c:pt idx="58">
                  <c:v>44685.333333333336</c:v>
                </c:pt>
                <c:pt idx="59">
                  <c:v>44685.354166666664</c:v>
                </c:pt>
                <c:pt idx="60">
                  <c:v>44686.020833333336</c:v>
                </c:pt>
                <c:pt idx="61">
                  <c:v>44686.041666666664</c:v>
                </c:pt>
                <c:pt idx="62">
                  <c:v>44686.0625</c:v>
                </c:pt>
                <c:pt idx="63">
                  <c:v>44686.083333333336</c:v>
                </c:pt>
                <c:pt idx="64">
                  <c:v>44686.104166666664</c:v>
                </c:pt>
                <c:pt idx="65">
                  <c:v>44686.270833333336</c:v>
                </c:pt>
                <c:pt idx="66">
                  <c:v>44686.291666666664</c:v>
                </c:pt>
                <c:pt idx="67">
                  <c:v>44686.3125</c:v>
                </c:pt>
                <c:pt idx="68">
                  <c:v>44686.333333333336</c:v>
                </c:pt>
                <c:pt idx="69">
                  <c:v>44686.354166666664</c:v>
                </c:pt>
                <c:pt idx="70">
                  <c:v>44686.375</c:v>
                </c:pt>
                <c:pt idx="71">
                  <c:v>44686.708333333336</c:v>
                </c:pt>
                <c:pt idx="72">
                  <c:v>44687</c:v>
                </c:pt>
                <c:pt idx="73">
                  <c:v>44687.020833333336</c:v>
                </c:pt>
                <c:pt idx="74">
                  <c:v>44687.041666666664</c:v>
                </c:pt>
                <c:pt idx="75">
                  <c:v>44687.0625</c:v>
                </c:pt>
                <c:pt idx="76">
                  <c:v>44687.083333333336</c:v>
                </c:pt>
                <c:pt idx="77">
                  <c:v>44687.104166666664</c:v>
                </c:pt>
                <c:pt idx="78">
                  <c:v>44687.125</c:v>
                </c:pt>
                <c:pt idx="79">
                  <c:v>44687.25</c:v>
                </c:pt>
                <c:pt idx="80">
                  <c:v>44687.270833333336</c:v>
                </c:pt>
                <c:pt idx="81">
                  <c:v>44687.3125</c:v>
                </c:pt>
                <c:pt idx="82">
                  <c:v>44687.354166666664</c:v>
                </c:pt>
                <c:pt idx="83">
                  <c:v>44687.375</c:v>
                </c:pt>
                <c:pt idx="84">
                  <c:v>44687.479166666664</c:v>
                </c:pt>
                <c:pt idx="85">
                  <c:v>44687.75</c:v>
                </c:pt>
                <c:pt idx="86">
                  <c:v>44688</c:v>
                </c:pt>
                <c:pt idx="87">
                  <c:v>44688.020833333336</c:v>
                </c:pt>
                <c:pt idx="88">
                  <c:v>44688.041666666664</c:v>
                </c:pt>
                <c:pt idx="89">
                  <c:v>44688.0625</c:v>
                </c:pt>
                <c:pt idx="90">
                  <c:v>44688.083333333336</c:v>
                </c:pt>
                <c:pt idx="91">
                  <c:v>44688.104166666664</c:v>
                </c:pt>
                <c:pt idx="92">
                  <c:v>44688.270833333336</c:v>
                </c:pt>
                <c:pt idx="93">
                  <c:v>44688.291666666664</c:v>
                </c:pt>
                <c:pt idx="94">
                  <c:v>44688.354166666664</c:v>
                </c:pt>
                <c:pt idx="95">
                  <c:v>44688.375</c:v>
                </c:pt>
                <c:pt idx="96">
                  <c:v>44688.395833333336</c:v>
                </c:pt>
                <c:pt idx="97">
                  <c:v>44688.416666666664</c:v>
                </c:pt>
                <c:pt idx="98">
                  <c:v>44688.520833333336</c:v>
                </c:pt>
                <c:pt idx="99">
                  <c:v>44688.541666666664</c:v>
                </c:pt>
                <c:pt idx="100">
                  <c:v>44689.020833333336</c:v>
                </c:pt>
                <c:pt idx="101">
                  <c:v>44689.041666666664</c:v>
                </c:pt>
                <c:pt idx="102">
                  <c:v>44689.0625</c:v>
                </c:pt>
                <c:pt idx="103">
                  <c:v>44689.083333333336</c:v>
                </c:pt>
                <c:pt idx="104">
                  <c:v>44689.125</c:v>
                </c:pt>
                <c:pt idx="105">
                  <c:v>44689.145833333336</c:v>
                </c:pt>
                <c:pt idx="106">
                  <c:v>44689.25</c:v>
                </c:pt>
                <c:pt idx="107">
                  <c:v>44689.270833333336</c:v>
                </c:pt>
                <c:pt idx="108">
                  <c:v>44689.291666666664</c:v>
                </c:pt>
                <c:pt idx="109">
                  <c:v>44689.3125</c:v>
                </c:pt>
                <c:pt idx="110">
                  <c:v>44689.333333333336</c:v>
                </c:pt>
                <c:pt idx="111">
                  <c:v>44689.354166666664</c:v>
                </c:pt>
                <c:pt idx="112">
                  <c:v>44689.375</c:v>
                </c:pt>
                <c:pt idx="113">
                  <c:v>44689.395833333336</c:v>
                </c:pt>
                <c:pt idx="114">
                  <c:v>44689.5</c:v>
                </c:pt>
                <c:pt idx="115">
                  <c:v>44689.708333333336</c:v>
                </c:pt>
                <c:pt idx="116">
                  <c:v>44690.020833333336</c:v>
                </c:pt>
                <c:pt idx="117">
                  <c:v>44690.041666666664</c:v>
                </c:pt>
                <c:pt idx="118">
                  <c:v>44690.0625</c:v>
                </c:pt>
                <c:pt idx="119">
                  <c:v>44690.083333333336</c:v>
                </c:pt>
                <c:pt idx="120">
                  <c:v>44690.104166666664</c:v>
                </c:pt>
                <c:pt idx="121">
                  <c:v>44690.270833333336</c:v>
                </c:pt>
                <c:pt idx="122">
                  <c:v>44690.291666666664</c:v>
                </c:pt>
                <c:pt idx="123">
                  <c:v>44690.3125</c:v>
                </c:pt>
                <c:pt idx="124">
                  <c:v>44690.333333333336</c:v>
                </c:pt>
                <c:pt idx="125">
                  <c:v>44690.354166666664</c:v>
                </c:pt>
                <c:pt idx="126">
                  <c:v>44690.375</c:v>
                </c:pt>
                <c:pt idx="127">
                  <c:v>44690.5</c:v>
                </c:pt>
                <c:pt idx="128">
                  <c:v>44691.020833333336</c:v>
                </c:pt>
                <c:pt idx="129">
                  <c:v>44691.041666666664</c:v>
                </c:pt>
                <c:pt idx="130">
                  <c:v>44691.0625</c:v>
                </c:pt>
                <c:pt idx="131">
                  <c:v>44691.083333333336</c:v>
                </c:pt>
                <c:pt idx="132">
                  <c:v>44691.125</c:v>
                </c:pt>
                <c:pt idx="133">
                  <c:v>44691.166666666664</c:v>
                </c:pt>
                <c:pt idx="134">
                  <c:v>44691.3125</c:v>
                </c:pt>
                <c:pt idx="135">
                  <c:v>44691.333333333336</c:v>
                </c:pt>
                <c:pt idx="136">
                  <c:v>44691.354166666664</c:v>
                </c:pt>
                <c:pt idx="137">
                  <c:v>44691.375</c:v>
                </c:pt>
                <c:pt idx="138">
                  <c:v>44691.708333333336</c:v>
                </c:pt>
                <c:pt idx="139">
                  <c:v>44692.020833333336</c:v>
                </c:pt>
                <c:pt idx="140">
                  <c:v>44692.041666666664</c:v>
                </c:pt>
                <c:pt idx="141">
                  <c:v>44692.0625</c:v>
                </c:pt>
                <c:pt idx="142">
                  <c:v>44692.083333333336</c:v>
                </c:pt>
                <c:pt idx="143">
                  <c:v>44692.166666666664</c:v>
                </c:pt>
                <c:pt idx="144">
                  <c:v>44692.270833333336</c:v>
                </c:pt>
                <c:pt idx="145">
                  <c:v>44692.333333333336</c:v>
                </c:pt>
                <c:pt idx="146">
                  <c:v>44692.354166666664</c:v>
                </c:pt>
                <c:pt idx="147">
                  <c:v>44693.020833333336</c:v>
                </c:pt>
                <c:pt idx="148">
                  <c:v>44693.041666666664</c:v>
                </c:pt>
                <c:pt idx="149">
                  <c:v>44693.0625</c:v>
                </c:pt>
                <c:pt idx="150">
                  <c:v>44693.083333333336</c:v>
                </c:pt>
                <c:pt idx="151">
                  <c:v>44693.104166666664</c:v>
                </c:pt>
                <c:pt idx="152">
                  <c:v>44693.270833333336</c:v>
                </c:pt>
                <c:pt idx="153">
                  <c:v>44693.291666666664</c:v>
                </c:pt>
                <c:pt idx="154">
                  <c:v>44693.3125</c:v>
                </c:pt>
                <c:pt idx="155">
                  <c:v>44693.333333333336</c:v>
                </c:pt>
                <c:pt idx="156">
                  <c:v>44693.375</c:v>
                </c:pt>
                <c:pt idx="157">
                  <c:v>44693.416666666664</c:v>
                </c:pt>
                <c:pt idx="158">
                  <c:v>44693.541666666664</c:v>
                </c:pt>
                <c:pt idx="159">
                  <c:v>44694.020833333336</c:v>
                </c:pt>
                <c:pt idx="160">
                  <c:v>44694.041666666664</c:v>
                </c:pt>
                <c:pt idx="161">
                  <c:v>44694.0625</c:v>
                </c:pt>
                <c:pt idx="162">
                  <c:v>44694.083333333336</c:v>
                </c:pt>
                <c:pt idx="163">
                  <c:v>44694.145833333336</c:v>
                </c:pt>
                <c:pt idx="164">
                  <c:v>44694.25</c:v>
                </c:pt>
                <c:pt idx="165">
                  <c:v>44694.270833333336</c:v>
                </c:pt>
                <c:pt idx="166">
                  <c:v>44694.291666666664</c:v>
                </c:pt>
                <c:pt idx="167">
                  <c:v>44694.3125</c:v>
                </c:pt>
                <c:pt idx="168">
                  <c:v>44694.333333333336</c:v>
                </c:pt>
                <c:pt idx="169">
                  <c:v>44694.354166666664</c:v>
                </c:pt>
                <c:pt idx="170">
                  <c:v>44694.395833333336</c:v>
                </c:pt>
                <c:pt idx="171">
                  <c:v>44695.020833333336</c:v>
                </c:pt>
                <c:pt idx="172">
                  <c:v>44695.041666666664</c:v>
                </c:pt>
                <c:pt idx="173">
                  <c:v>44695.0625</c:v>
                </c:pt>
                <c:pt idx="174">
                  <c:v>44695.083333333336</c:v>
                </c:pt>
                <c:pt idx="175">
                  <c:v>44695.104166666664</c:v>
                </c:pt>
                <c:pt idx="176">
                  <c:v>44695.25</c:v>
                </c:pt>
                <c:pt idx="177">
                  <c:v>44695.270833333336</c:v>
                </c:pt>
                <c:pt idx="178">
                  <c:v>44695.291666666664</c:v>
                </c:pt>
                <c:pt idx="179">
                  <c:v>44695.3125</c:v>
                </c:pt>
                <c:pt idx="180">
                  <c:v>44695.333333333336</c:v>
                </c:pt>
                <c:pt idx="181">
                  <c:v>44695.354166666664</c:v>
                </c:pt>
                <c:pt idx="182">
                  <c:v>44695.395833333336</c:v>
                </c:pt>
                <c:pt idx="183">
                  <c:v>44696.020833333336</c:v>
                </c:pt>
                <c:pt idx="184">
                  <c:v>44696.041666666664</c:v>
                </c:pt>
                <c:pt idx="185">
                  <c:v>44696.0625</c:v>
                </c:pt>
                <c:pt idx="186">
                  <c:v>44696.083333333336</c:v>
                </c:pt>
                <c:pt idx="187">
                  <c:v>44696.125</c:v>
                </c:pt>
                <c:pt idx="188">
                  <c:v>44696.270833333336</c:v>
                </c:pt>
                <c:pt idx="189">
                  <c:v>44696.291666666664</c:v>
                </c:pt>
                <c:pt idx="190">
                  <c:v>44696.3125</c:v>
                </c:pt>
                <c:pt idx="191">
                  <c:v>44696.333333333336</c:v>
                </c:pt>
                <c:pt idx="192">
                  <c:v>44696.354166666664</c:v>
                </c:pt>
                <c:pt idx="193">
                  <c:v>44696.375</c:v>
                </c:pt>
                <c:pt idx="194">
                  <c:v>44696.395833333336</c:v>
                </c:pt>
                <c:pt idx="195">
                  <c:v>44696.416666666664</c:v>
                </c:pt>
                <c:pt idx="196">
                  <c:v>44696.729166666664</c:v>
                </c:pt>
                <c:pt idx="197">
                  <c:v>44697.020833333336</c:v>
                </c:pt>
                <c:pt idx="198">
                  <c:v>44697.041666666664</c:v>
                </c:pt>
                <c:pt idx="199">
                  <c:v>44697.0625</c:v>
                </c:pt>
                <c:pt idx="200">
                  <c:v>44697.083333333336</c:v>
                </c:pt>
                <c:pt idx="201">
                  <c:v>44697.104166666664</c:v>
                </c:pt>
                <c:pt idx="202">
                  <c:v>44697.25</c:v>
                </c:pt>
                <c:pt idx="203">
                  <c:v>44697.270833333336</c:v>
                </c:pt>
                <c:pt idx="204">
                  <c:v>44697.291666666664</c:v>
                </c:pt>
                <c:pt idx="205">
                  <c:v>44697.3125</c:v>
                </c:pt>
                <c:pt idx="206">
                  <c:v>44697.333333333336</c:v>
                </c:pt>
                <c:pt idx="207">
                  <c:v>44698.020833333336</c:v>
                </c:pt>
                <c:pt idx="208">
                  <c:v>44698.041666666664</c:v>
                </c:pt>
                <c:pt idx="209">
                  <c:v>44698.0625</c:v>
                </c:pt>
                <c:pt idx="210">
                  <c:v>44698.083333333336</c:v>
                </c:pt>
                <c:pt idx="211">
                  <c:v>44698.104166666664</c:v>
                </c:pt>
                <c:pt idx="212">
                  <c:v>44698.208333333336</c:v>
                </c:pt>
                <c:pt idx="213">
                  <c:v>44698.270833333336</c:v>
                </c:pt>
                <c:pt idx="214">
                  <c:v>44698.3125</c:v>
                </c:pt>
                <c:pt idx="215">
                  <c:v>44698.333333333336</c:v>
                </c:pt>
                <c:pt idx="216">
                  <c:v>44698.354166666664</c:v>
                </c:pt>
                <c:pt idx="217">
                  <c:v>44698.375</c:v>
                </c:pt>
                <c:pt idx="218">
                  <c:v>44698.4375</c:v>
                </c:pt>
                <c:pt idx="219">
                  <c:v>44698.520833333336</c:v>
                </c:pt>
                <c:pt idx="220">
                  <c:v>44698.708333333336</c:v>
                </c:pt>
                <c:pt idx="221">
                  <c:v>44699.020833333336</c:v>
                </c:pt>
                <c:pt idx="222">
                  <c:v>44699.041666666664</c:v>
                </c:pt>
                <c:pt idx="223">
                  <c:v>44699.0625</c:v>
                </c:pt>
                <c:pt idx="224">
                  <c:v>44699.083333333336</c:v>
                </c:pt>
                <c:pt idx="225">
                  <c:v>44699.125</c:v>
                </c:pt>
                <c:pt idx="226">
                  <c:v>44699.25</c:v>
                </c:pt>
                <c:pt idx="227">
                  <c:v>44699.270833333336</c:v>
                </c:pt>
                <c:pt idx="228">
                  <c:v>44699.291666666664</c:v>
                </c:pt>
                <c:pt idx="229">
                  <c:v>44699.3125</c:v>
                </c:pt>
                <c:pt idx="230">
                  <c:v>44699.333333333336</c:v>
                </c:pt>
                <c:pt idx="231">
                  <c:v>44699.354166666664</c:v>
                </c:pt>
                <c:pt idx="232">
                  <c:v>44699.375</c:v>
                </c:pt>
                <c:pt idx="233">
                  <c:v>44699.395833333336</c:v>
                </c:pt>
                <c:pt idx="234">
                  <c:v>44699.708333333336</c:v>
                </c:pt>
                <c:pt idx="235">
                  <c:v>44700.020833333336</c:v>
                </c:pt>
                <c:pt idx="236">
                  <c:v>44700.041666666664</c:v>
                </c:pt>
                <c:pt idx="237">
                  <c:v>44700.0625</c:v>
                </c:pt>
                <c:pt idx="238">
                  <c:v>44700.083333333336</c:v>
                </c:pt>
                <c:pt idx="239">
                  <c:v>44700.104166666664</c:v>
                </c:pt>
                <c:pt idx="240">
                  <c:v>44700.125</c:v>
                </c:pt>
                <c:pt idx="241">
                  <c:v>44700.25</c:v>
                </c:pt>
                <c:pt idx="242">
                  <c:v>44700.270833333336</c:v>
                </c:pt>
                <c:pt idx="243">
                  <c:v>44700.3125</c:v>
                </c:pt>
                <c:pt idx="244">
                  <c:v>44700.354166666664</c:v>
                </c:pt>
                <c:pt idx="245">
                  <c:v>44700.375</c:v>
                </c:pt>
                <c:pt idx="246">
                  <c:v>44700.395833333336</c:v>
                </c:pt>
                <c:pt idx="247">
                  <c:v>44700.708333333336</c:v>
                </c:pt>
                <c:pt idx="248">
                  <c:v>44701.020833333336</c:v>
                </c:pt>
                <c:pt idx="249">
                  <c:v>44701.041666666664</c:v>
                </c:pt>
                <c:pt idx="250">
                  <c:v>44701.0625</c:v>
                </c:pt>
                <c:pt idx="251">
                  <c:v>44701.083333333336</c:v>
                </c:pt>
                <c:pt idx="252">
                  <c:v>44701.104166666664</c:v>
                </c:pt>
                <c:pt idx="253">
                  <c:v>44701.166666666664</c:v>
                </c:pt>
                <c:pt idx="254">
                  <c:v>44701.25</c:v>
                </c:pt>
                <c:pt idx="255">
                  <c:v>44701.270833333336</c:v>
                </c:pt>
                <c:pt idx="256">
                  <c:v>44701.291666666664</c:v>
                </c:pt>
                <c:pt idx="257">
                  <c:v>44701.3125</c:v>
                </c:pt>
                <c:pt idx="258">
                  <c:v>44701.333333333336</c:v>
                </c:pt>
                <c:pt idx="259">
                  <c:v>44701.354166666664</c:v>
                </c:pt>
                <c:pt idx="260">
                  <c:v>44701.375</c:v>
                </c:pt>
                <c:pt idx="261">
                  <c:v>44701.395833333336</c:v>
                </c:pt>
                <c:pt idx="262">
                  <c:v>44701.708333333336</c:v>
                </c:pt>
                <c:pt idx="263">
                  <c:v>44702</c:v>
                </c:pt>
                <c:pt idx="264">
                  <c:v>44702.020833333336</c:v>
                </c:pt>
                <c:pt idx="265">
                  <c:v>44702.041666666664</c:v>
                </c:pt>
                <c:pt idx="266">
                  <c:v>44702.0625</c:v>
                </c:pt>
                <c:pt idx="267">
                  <c:v>44702.083333333336</c:v>
                </c:pt>
                <c:pt idx="268">
                  <c:v>44702.104166666664</c:v>
                </c:pt>
                <c:pt idx="269">
                  <c:v>44702.125</c:v>
                </c:pt>
                <c:pt idx="270">
                  <c:v>44702.25</c:v>
                </c:pt>
                <c:pt idx="271">
                  <c:v>44702.270833333336</c:v>
                </c:pt>
                <c:pt idx="272">
                  <c:v>44702.291666666664</c:v>
                </c:pt>
                <c:pt idx="273">
                  <c:v>44702.3125</c:v>
                </c:pt>
                <c:pt idx="274">
                  <c:v>44702.333333333336</c:v>
                </c:pt>
                <c:pt idx="275">
                  <c:v>44702.354166666664</c:v>
                </c:pt>
                <c:pt idx="276">
                  <c:v>44703.020833333336</c:v>
                </c:pt>
                <c:pt idx="277">
                  <c:v>44703.041666666664</c:v>
                </c:pt>
                <c:pt idx="278">
                  <c:v>44703.0625</c:v>
                </c:pt>
                <c:pt idx="279">
                  <c:v>44703.083333333336</c:v>
                </c:pt>
                <c:pt idx="280">
                  <c:v>44703.104166666664</c:v>
                </c:pt>
                <c:pt idx="281">
                  <c:v>44703.125</c:v>
                </c:pt>
                <c:pt idx="282">
                  <c:v>44703.270833333336</c:v>
                </c:pt>
                <c:pt idx="283">
                  <c:v>44703.3125</c:v>
                </c:pt>
                <c:pt idx="284">
                  <c:v>44703.333333333336</c:v>
                </c:pt>
                <c:pt idx="285">
                  <c:v>44704.020833333336</c:v>
                </c:pt>
                <c:pt idx="286">
                  <c:v>44704.041666666664</c:v>
                </c:pt>
                <c:pt idx="287">
                  <c:v>44704.0625</c:v>
                </c:pt>
                <c:pt idx="288">
                  <c:v>44704.083333333336</c:v>
                </c:pt>
                <c:pt idx="289">
                  <c:v>44704.104166666664</c:v>
                </c:pt>
                <c:pt idx="290">
                  <c:v>44704.25</c:v>
                </c:pt>
                <c:pt idx="291">
                  <c:v>44704.270833333336</c:v>
                </c:pt>
                <c:pt idx="292">
                  <c:v>44704.291666666664</c:v>
                </c:pt>
                <c:pt idx="293">
                  <c:v>44704.3125</c:v>
                </c:pt>
                <c:pt idx="294">
                  <c:v>44704.354166666664</c:v>
                </c:pt>
                <c:pt idx="295">
                  <c:v>44704.375</c:v>
                </c:pt>
                <c:pt idx="296">
                  <c:v>44704.458333333336</c:v>
                </c:pt>
                <c:pt idx="297">
                  <c:v>44705.020833333336</c:v>
                </c:pt>
                <c:pt idx="298">
                  <c:v>44705.041666666664</c:v>
                </c:pt>
                <c:pt idx="299">
                  <c:v>44705.0625</c:v>
                </c:pt>
                <c:pt idx="300">
                  <c:v>44705.083333333336</c:v>
                </c:pt>
                <c:pt idx="301">
                  <c:v>44705.104166666664</c:v>
                </c:pt>
                <c:pt idx="302">
                  <c:v>44705.145833333336</c:v>
                </c:pt>
                <c:pt idx="303">
                  <c:v>44705.25</c:v>
                </c:pt>
                <c:pt idx="304">
                  <c:v>44705.270833333336</c:v>
                </c:pt>
                <c:pt idx="305">
                  <c:v>44705.291666666664</c:v>
                </c:pt>
                <c:pt idx="306">
                  <c:v>44705.3125</c:v>
                </c:pt>
                <c:pt idx="307">
                  <c:v>44705.333333333336</c:v>
                </c:pt>
                <c:pt idx="308">
                  <c:v>44705.354166666664</c:v>
                </c:pt>
                <c:pt idx="309">
                  <c:v>44705.708333333336</c:v>
                </c:pt>
                <c:pt idx="310">
                  <c:v>44706.020833333336</c:v>
                </c:pt>
                <c:pt idx="311">
                  <c:v>44706.041666666664</c:v>
                </c:pt>
                <c:pt idx="312">
                  <c:v>44706.0625</c:v>
                </c:pt>
                <c:pt idx="313">
                  <c:v>44706.083333333336</c:v>
                </c:pt>
                <c:pt idx="314">
                  <c:v>44706.104166666664</c:v>
                </c:pt>
                <c:pt idx="315">
                  <c:v>44706.125</c:v>
                </c:pt>
                <c:pt idx="316">
                  <c:v>44706.270833333336</c:v>
                </c:pt>
                <c:pt idx="317">
                  <c:v>44706.291666666664</c:v>
                </c:pt>
                <c:pt idx="318">
                  <c:v>44706.3125</c:v>
                </c:pt>
                <c:pt idx="319">
                  <c:v>44706.333333333336</c:v>
                </c:pt>
                <c:pt idx="320">
                  <c:v>44706.354166666664</c:v>
                </c:pt>
                <c:pt idx="321">
                  <c:v>44706.395833333336</c:v>
                </c:pt>
                <c:pt idx="322">
                  <c:v>44706.895833333336</c:v>
                </c:pt>
                <c:pt idx="323">
                  <c:v>44707.020833333336</c:v>
                </c:pt>
                <c:pt idx="324">
                  <c:v>44707.041666666664</c:v>
                </c:pt>
                <c:pt idx="325">
                  <c:v>44707.0625</c:v>
                </c:pt>
                <c:pt idx="326">
                  <c:v>44707.083333333336</c:v>
                </c:pt>
                <c:pt idx="327">
                  <c:v>44707.104166666664</c:v>
                </c:pt>
                <c:pt idx="328">
                  <c:v>44707.25</c:v>
                </c:pt>
                <c:pt idx="329">
                  <c:v>44707.270833333336</c:v>
                </c:pt>
                <c:pt idx="330">
                  <c:v>44707.291666666664</c:v>
                </c:pt>
                <c:pt idx="331">
                  <c:v>44707.3125</c:v>
                </c:pt>
                <c:pt idx="332">
                  <c:v>44707.333333333336</c:v>
                </c:pt>
                <c:pt idx="333">
                  <c:v>44707.354166666664</c:v>
                </c:pt>
                <c:pt idx="334">
                  <c:v>44707.375</c:v>
                </c:pt>
                <c:pt idx="335">
                  <c:v>44707.583333333336</c:v>
                </c:pt>
                <c:pt idx="336">
                  <c:v>44708.020833333336</c:v>
                </c:pt>
                <c:pt idx="337">
                  <c:v>44708.041666666664</c:v>
                </c:pt>
                <c:pt idx="338">
                  <c:v>44708.0625</c:v>
                </c:pt>
                <c:pt idx="339">
                  <c:v>44708.083333333336</c:v>
                </c:pt>
                <c:pt idx="340">
                  <c:v>44708.145833333336</c:v>
                </c:pt>
                <c:pt idx="341">
                  <c:v>44708.25</c:v>
                </c:pt>
                <c:pt idx="342">
                  <c:v>44708.270833333336</c:v>
                </c:pt>
                <c:pt idx="343">
                  <c:v>44708.3125</c:v>
                </c:pt>
                <c:pt idx="344">
                  <c:v>44708.354166666664</c:v>
                </c:pt>
                <c:pt idx="345">
                  <c:v>44708.375</c:v>
                </c:pt>
                <c:pt idx="346">
                  <c:v>44709.020833333336</c:v>
                </c:pt>
                <c:pt idx="347">
                  <c:v>44709.041666666664</c:v>
                </c:pt>
                <c:pt idx="348">
                  <c:v>44709.0625</c:v>
                </c:pt>
                <c:pt idx="349">
                  <c:v>44709.083333333336</c:v>
                </c:pt>
                <c:pt idx="350">
                  <c:v>44709.104166666664</c:v>
                </c:pt>
                <c:pt idx="351">
                  <c:v>44709.1875</c:v>
                </c:pt>
                <c:pt idx="352">
                  <c:v>44709.270833333336</c:v>
                </c:pt>
                <c:pt idx="353">
                  <c:v>44709.291666666664</c:v>
                </c:pt>
                <c:pt idx="354">
                  <c:v>44709.3125</c:v>
                </c:pt>
                <c:pt idx="355">
                  <c:v>44709.333333333336</c:v>
                </c:pt>
                <c:pt idx="356">
                  <c:v>44709.354166666664</c:v>
                </c:pt>
                <c:pt idx="357">
                  <c:v>44709.375</c:v>
                </c:pt>
                <c:pt idx="358">
                  <c:v>44709.395833333336</c:v>
                </c:pt>
                <c:pt idx="359">
                  <c:v>44709.479166666664</c:v>
                </c:pt>
                <c:pt idx="360">
                  <c:v>44709.5</c:v>
                </c:pt>
                <c:pt idx="361">
                  <c:v>44709.583333333336</c:v>
                </c:pt>
                <c:pt idx="362">
                  <c:v>44710</c:v>
                </c:pt>
                <c:pt idx="363">
                  <c:v>44710.020833333336</c:v>
                </c:pt>
                <c:pt idx="364">
                  <c:v>44710.041666666664</c:v>
                </c:pt>
                <c:pt idx="365">
                  <c:v>44710.0625</c:v>
                </c:pt>
                <c:pt idx="366">
                  <c:v>44710.083333333336</c:v>
                </c:pt>
                <c:pt idx="367">
                  <c:v>44710.104166666664</c:v>
                </c:pt>
                <c:pt idx="368">
                  <c:v>44710.125</c:v>
                </c:pt>
                <c:pt idx="369">
                  <c:v>44710.1875</c:v>
                </c:pt>
                <c:pt idx="370">
                  <c:v>44710.270833333336</c:v>
                </c:pt>
                <c:pt idx="371">
                  <c:v>44710.291666666664</c:v>
                </c:pt>
                <c:pt idx="372">
                  <c:v>44710.3125</c:v>
                </c:pt>
                <c:pt idx="373">
                  <c:v>44710.333333333336</c:v>
                </c:pt>
                <c:pt idx="374">
                  <c:v>44710.354166666664</c:v>
                </c:pt>
                <c:pt idx="375">
                  <c:v>44711</c:v>
                </c:pt>
                <c:pt idx="376">
                  <c:v>44711.020833333336</c:v>
                </c:pt>
                <c:pt idx="377">
                  <c:v>44711.041666666664</c:v>
                </c:pt>
                <c:pt idx="378">
                  <c:v>44711.0625</c:v>
                </c:pt>
                <c:pt idx="379">
                  <c:v>44711.083333333336</c:v>
                </c:pt>
                <c:pt idx="380">
                  <c:v>44711.104166666664</c:v>
                </c:pt>
                <c:pt idx="381">
                  <c:v>44711.1875</c:v>
                </c:pt>
                <c:pt idx="382">
                  <c:v>44711.25</c:v>
                </c:pt>
                <c:pt idx="383">
                  <c:v>44711.270833333336</c:v>
                </c:pt>
                <c:pt idx="384">
                  <c:v>44711.291666666664</c:v>
                </c:pt>
                <c:pt idx="385">
                  <c:v>44711.3125</c:v>
                </c:pt>
                <c:pt idx="386">
                  <c:v>44711.333333333336</c:v>
                </c:pt>
                <c:pt idx="387">
                  <c:v>44711.354166666664</c:v>
                </c:pt>
                <c:pt idx="388">
                  <c:v>44711.395833333336</c:v>
                </c:pt>
                <c:pt idx="389">
                  <c:v>44712.020833333336</c:v>
                </c:pt>
                <c:pt idx="390">
                  <c:v>44712.041666666664</c:v>
                </c:pt>
                <c:pt idx="391">
                  <c:v>44712.0625</c:v>
                </c:pt>
                <c:pt idx="392">
                  <c:v>44712.083333333336</c:v>
                </c:pt>
                <c:pt idx="393">
                  <c:v>44712.104166666664</c:v>
                </c:pt>
                <c:pt idx="394">
                  <c:v>44712.145833333336</c:v>
                </c:pt>
                <c:pt idx="395">
                  <c:v>44712.1875</c:v>
                </c:pt>
                <c:pt idx="396">
                  <c:v>44712.270833333336</c:v>
                </c:pt>
                <c:pt idx="397">
                  <c:v>44712.291666666664</c:v>
                </c:pt>
                <c:pt idx="398">
                  <c:v>44712.333333333336</c:v>
                </c:pt>
                <c:pt idx="399">
                  <c:v>44712.354166666664</c:v>
                </c:pt>
                <c:pt idx="400">
                  <c:v>44712.666666666664</c:v>
                </c:pt>
              </c:numCache>
            </c:numRef>
          </c:cat>
          <c:val>
            <c:numRef>
              <c:f>Лист7!$B$2:$B$402</c:f>
              <c:numCache>
                <c:formatCode>General</c:formatCode>
                <c:ptCount val="401"/>
                <c:pt idx="0">
                  <c:v>583</c:v>
                </c:pt>
                <c:pt idx="1">
                  <c:v>580</c:v>
                </c:pt>
                <c:pt idx="2">
                  <c:v>404</c:v>
                </c:pt>
                <c:pt idx="3">
                  <c:v>353</c:v>
                </c:pt>
                <c:pt idx="4">
                  <c:v>55</c:v>
                </c:pt>
                <c:pt idx="5">
                  <c:v>18</c:v>
                </c:pt>
                <c:pt idx="6">
                  <c:v>72</c:v>
                </c:pt>
                <c:pt idx="7">
                  <c:v>55</c:v>
                </c:pt>
                <c:pt idx="8">
                  <c:v>6</c:v>
                </c:pt>
                <c:pt idx="9">
                  <c:v>4</c:v>
                </c:pt>
                <c:pt idx="10">
                  <c:v>2</c:v>
                </c:pt>
                <c:pt idx="11">
                  <c:v>4</c:v>
                </c:pt>
                <c:pt idx="12">
                  <c:v>7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9</c:v>
                </c:pt>
                <c:pt idx="18">
                  <c:v>2</c:v>
                </c:pt>
                <c:pt idx="19">
                  <c:v>535</c:v>
                </c:pt>
                <c:pt idx="20">
                  <c:v>580</c:v>
                </c:pt>
                <c:pt idx="21">
                  <c:v>231</c:v>
                </c:pt>
                <c:pt idx="22">
                  <c:v>351</c:v>
                </c:pt>
                <c:pt idx="23">
                  <c:v>45</c:v>
                </c:pt>
                <c:pt idx="24">
                  <c:v>36</c:v>
                </c:pt>
                <c:pt idx="25">
                  <c:v>14</c:v>
                </c:pt>
                <c:pt idx="26">
                  <c:v>6</c:v>
                </c:pt>
                <c:pt idx="27">
                  <c:v>1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4</c:v>
                </c:pt>
                <c:pt idx="32">
                  <c:v>1</c:v>
                </c:pt>
                <c:pt idx="33">
                  <c:v>1</c:v>
                </c:pt>
                <c:pt idx="34">
                  <c:v>625</c:v>
                </c:pt>
                <c:pt idx="35">
                  <c:v>263</c:v>
                </c:pt>
                <c:pt idx="36">
                  <c:v>307</c:v>
                </c:pt>
                <c:pt idx="37">
                  <c:v>290</c:v>
                </c:pt>
                <c:pt idx="38">
                  <c:v>406</c:v>
                </c:pt>
                <c:pt idx="39">
                  <c:v>7</c:v>
                </c:pt>
                <c:pt idx="40">
                  <c:v>7</c:v>
                </c:pt>
                <c:pt idx="41">
                  <c:v>4</c:v>
                </c:pt>
                <c:pt idx="42">
                  <c:v>16</c:v>
                </c:pt>
                <c:pt idx="43">
                  <c:v>1</c:v>
                </c:pt>
                <c:pt idx="44">
                  <c:v>4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245</c:v>
                </c:pt>
                <c:pt idx="50">
                  <c:v>859</c:v>
                </c:pt>
                <c:pt idx="51">
                  <c:v>416</c:v>
                </c:pt>
                <c:pt idx="52">
                  <c:v>88</c:v>
                </c:pt>
                <c:pt idx="53">
                  <c:v>5</c:v>
                </c:pt>
                <c:pt idx="54">
                  <c:v>2</c:v>
                </c:pt>
                <c:pt idx="55">
                  <c:v>7</c:v>
                </c:pt>
                <c:pt idx="56">
                  <c:v>3</c:v>
                </c:pt>
                <c:pt idx="57">
                  <c:v>1</c:v>
                </c:pt>
                <c:pt idx="58">
                  <c:v>3</c:v>
                </c:pt>
                <c:pt idx="59">
                  <c:v>2</c:v>
                </c:pt>
                <c:pt idx="60">
                  <c:v>202</c:v>
                </c:pt>
                <c:pt idx="61">
                  <c:v>292</c:v>
                </c:pt>
                <c:pt idx="62">
                  <c:v>205</c:v>
                </c:pt>
                <c:pt idx="63">
                  <c:v>39</c:v>
                </c:pt>
                <c:pt idx="64">
                  <c:v>158</c:v>
                </c:pt>
                <c:pt idx="65">
                  <c:v>10</c:v>
                </c:pt>
                <c:pt idx="66">
                  <c:v>4</c:v>
                </c:pt>
                <c:pt idx="67">
                  <c:v>1</c:v>
                </c:pt>
                <c:pt idx="68">
                  <c:v>3</c:v>
                </c:pt>
                <c:pt idx="69">
                  <c:v>5</c:v>
                </c:pt>
                <c:pt idx="70">
                  <c:v>3</c:v>
                </c:pt>
                <c:pt idx="71">
                  <c:v>5</c:v>
                </c:pt>
                <c:pt idx="72">
                  <c:v>154</c:v>
                </c:pt>
                <c:pt idx="73">
                  <c:v>632</c:v>
                </c:pt>
                <c:pt idx="74">
                  <c:v>198</c:v>
                </c:pt>
                <c:pt idx="75">
                  <c:v>410</c:v>
                </c:pt>
                <c:pt idx="76">
                  <c:v>54</c:v>
                </c:pt>
                <c:pt idx="77">
                  <c:v>92</c:v>
                </c:pt>
                <c:pt idx="78">
                  <c:v>3</c:v>
                </c:pt>
                <c:pt idx="79">
                  <c:v>1</c:v>
                </c:pt>
                <c:pt idx="80">
                  <c:v>2</c:v>
                </c:pt>
                <c:pt idx="81">
                  <c:v>4</c:v>
                </c:pt>
                <c:pt idx="82">
                  <c:v>5</c:v>
                </c:pt>
                <c:pt idx="83">
                  <c:v>2</c:v>
                </c:pt>
                <c:pt idx="84">
                  <c:v>1</c:v>
                </c:pt>
                <c:pt idx="85">
                  <c:v>1</c:v>
                </c:pt>
                <c:pt idx="86">
                  <c:v>80</c:v>
                </c:pt>
                <c:pt idx="87">
                  <c:v>788</c:v>
                </c:pt>
                <c:pt idx="88">
                  <c:v>503</c:v>
                </c:pt>
                <c:pt idx="89">
                  <c:v>704</c:v>
                </c:pt>
                <c:pt idx="90">
                  <c:v>197</c:v>
                </c:pt>
                <c:pt idx="91">
                  <c:v>45</c:v>
                </c:pt>
                <c:pt idx="92">
                  <c:v>4</c:v>
                </c:pt>
                <c:pt idx="93">
                  <c:v>1</c:v>
                </c:pt>
                <c:pt idx="94">
                  <c:v>3</c:v>
                </c:pt>
                <c:pt idx="95">
                  <c:v>1</c:v>
                </c:pt>
                <c:pt idx="96">
                  <c:v>2</c:v>
                </c:pt>
                <c:pt idx="97">
                  <c:v>17</c:v>
                </c:pt>
                <c:pt idx="98">
                  <c:v>1</c:v>
                </c:pt>
                <c:pt idx="99">
                  <c:v>7</c:v>
                </c:pt>
                <c:pt idx="100">
                  <c:v>437</c:v>
                </c:pt>
                <c:pt idx="101">
                  <c:v>389</c:v>
                </c:pt>
                <c:pt idx="102">
                  <c:v>321</c:v>
                </c:pt>
                <c:pt idx="103">
                  <c:v>292</c:v>
                </c:pt>
                <c:pt idx="104">
                  <c:v>56</c:v>
                </c:pt>
                <c:pt idx="105">
                  <c:v>4</c:v>
                </c:pt>
                <c:pt idx="106">
                  <c:v>1</c:v>
                </c:pt>
                <c:pt idx="107">
                  <c:v>6</c:v>
                </c:pt>
                <c:pt idx="108">
                  <c:v>2</c:v>
                </c:pt>
                <c:pt idx="109">
                  <c:v>1</c:v>
                </c:pt>
                <c:pt idx="110">
                  <c:v>1</c:v>
                </c:pt>
                <c:pt idx="111">
                  <c:v>3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3</c:v>
                </c:pt>
                <c:pt idx="116">
                  <c:v>90</c:v>
                </c:pt>
                <c:pt idx="117">
                  <c:v>789</c:v>
                </c:pt>
                <c:pt idx="118">
                  <c:v>241</c:v>
                </c:pt>
                <c:pt idx="119">
                  <c:v>31</c:v>
                </c:pt>
                <c:pt idx="120">
                  <c:v>79</c:v>
                </c:pt>
                <c:pt idx="121">
                  <c:v>4</c:v>
                </c:pt>
                <c:pt idx="122">
                  <c:v>2</c:v>
                </c:pt>
                <c:pt idx="123">
                  <c:v>7</c:v>
                </c:pt>
                <c:pt idx="124">
                  <c:v>1</c:v>
                </c:pt>
                <c:pt idx="125">
                  <c:v>7</c:v>
                </c:pt>
                <c:pt idx="126">
                  <c:v>1</c:v>
                </c:pt>
                <c:pt idx="127">
                  <c:v>2</c:v>
                </c:pt>
                <c:pt idx="128">
                  <c:v>234</c:v>
                </c:pt>
                <c:pt idx="129">
                  <c:v>331</c:v>
                </c:pt>
                <c:pt idx="130">
                  <c:v>407</c:v>
                </c:pt>
                <c:pt idx="131">
                  <c:v>302</c:v>
                </c:pt>
                <c:pt idx="132">
                  <c:v>101</c:v>
                </c:pt>
                <c:pt idx="133">
                  <c:v>24</c:v>
                </c:pt>
                <c:pt idx="134">
                  <c:v>5</c:v>
                </c:pt>
                <c:pt idx="135">
                  <c:v>14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419</c:v>
                </c:pt>
                <c:pt idx="140">
                  <c:v>378</c:v>
                </c:pt>
                <c:pt idx="141">
                  <c:v>855</c:v>
                </c:pt>
                <c:pt idx="142">
                  <c:v>244</c:v>
                </c:pt>
                <c:pt idx="143">
                  <c:v>2</c:v>
                </c:pt>
                <c:pt idx="144">
                  <c:v>6</c:v>
                </c:pt>
                <c:pt idx="145">
                  <c:v>2</c:v>
                </c:pt>
                <c:pt idx="146">
                  <c:v>3</c:v>
                </c:pt>
                <c:pt idx="147">
                  <c:v>298</c:v>
                </c:pt>
                <c:pt idx="148">
                  <c:v>413</c:v>
                </c:pt>
                <c:pt idx="149">
                  <c:v>294</c:v>
                </c:pt>
                <c:pt idx="150">
                  <c:v>67</c:v>
                </c:pt>
                <c:pt idx="151">
                  <c:v>62</c:v>
                </c:pt>
                <c:pt idx="152">
                  <c:v>2</c:v>
                </c:pt>
                <c:pt idx="153">
                  <c:v>1</c:v>
                </c:pt>
                <c:pt idx="154">
                  <c:v>3</c:v>
                </c:pt>
                <c:pt idx="155">
                  <c:v>5</c:v>
                </c:pt>
                <c:pt idx="156">
                  <c:v>2</c:v>
                </c:pt>
                <c:pt idx="157">
                  <c:v>1</c:v>
                </c:pt>
                <c:pt idx="158">
                  <c:v>2</c:v>
                </c:pt>
                <c:pt idx="159">
                  <c:v>399</c:v>
                </c:pt>
                <c:pt idx="160">
                  <c:v>280</c:v>
                </c:pt>
                <c:pt idx="161">
                  <c:v>403</c:v>
                </c:pt>
                <c:pt idx="162">
                  <c:v>79</c:v>
                </c:pt>
                <c:pt idx="163">
                  <c:v>4</c:v>
                </c:pt>
                <c:pt idx="164">
                  <c:v>1</c:v>
                </c:pt>
                <c:pt idx="165">
                  <c:v>2</c:v>
                </c:pt>
                <c:pt idx="166">
                  <c:v>3</c:v>
                </c:pt>
                <c:pt idx="167">
                  <c:v>2</c:v>
                </c:pt>
                <c:pt idx="168">
                  <c:v>8</c:v>
                </c:pt>
                <c:pt idx="169">
                  <c:v>11</c:v>
                </c:pt>
                <c:pt idx="170">
                  <c:v>1</c:v>
                </c:pt>
                <c:pt idx="171">
                  <c:v>652</c:v>
                </c:pt>
                <c:pt idx="172">
                  <c:v>901</c:v>
                </c:pt>
                <c:pt idx="173">
                  <c:v>313</c:v>
                </c:pt>
                <c:pt idx="174">
                  <c:v>107</c:v>
                </c:pt>
                <c:pt idx="175">
                  <c:v>81</c:v>
                </c:pt>
                <c:pt idx="176">
                  <c:v>3</c:v>
                </c:pt>
                <c:pt idx="177">
                  <c:v>14</c:v>
                </c:pt>
                <c:pt idx="178">
                  <c:v>2</c:v>
                </c:pt>
                <c:pt idx="179">
                  <c:v>1</c:v>
                </c:pt>
                <c:pt idx="180">
                  <c:v>14</c:v>
                </c:pt>
                <c:pt idx="181">
                  <c:v>2</c:v>
                </c:pt>
                <c:pt idx="182">
                  <c:v>1</c:v>
                </c:pt>
                <c:pt idx="183">
                  <c:v>307</c:v>
                </c:pt>
                <c:pt idx="184">
                  <c:v>428</c:v>
                </c:pt>
                <c:pt idx="185">
                  <c:v>610</c:v>
                </c:pt>
                <c:pt idx="186">
                  <c:v>195</c:v>
                </c:pt>
                <c:pt idx="187">
                  <c:v>115</c:v>
                </c:pt>
                <c:pt idx="188">
                  <c:v>14</c:v>
                </c:pt>
                <c:pt idx="189">
                  <c:v>3</c:v>
                </c:pt>
                <c:pt idx="190">
                  <c:v>4</c:v>
                </c:pt>
                <c:pt idx="191">
                  <c:v>7</c:v>
                </c:pt>
                <c:pt idx="192">
                  <c:v>2</c:v>
                </c:pt>
                <c:pt idx="193">
                  <c:v>1</c:v>
                </c:pt>
                <c:pt idx="194">
                  <c:v>2</c:v>
                </c:pt>
                <c:pt idx="195">
                  <c:v>1</c:v>
                </c:pt>
                <c:pt idx="196">
                  <c:v>1</c:v>
                </c:pt>
                <c:pt idx="197">
                  <c:v>580</c:v>
                </c:pt>
                <c:pt idx="198">
                  <c:v>529</c:v>
                </c:pt>
                <c:pt idx="199">
                  <c:v>492</c:v>
                </c:pt>
                <c:pt idx="200">
                  <c:v>63</c:v>
                </c:pt>
                <c:pt idx="201">
                  <c:v>280</c:v>
                </c:pt>
                <c:pt idx="202">
                  <c:v>1</c:v>
                </c:pt>
                <c:pt idx="203">
                  <c:v>8</c:v>
                </c:pt>
                <c:pt idx="204">
                  <c:v>1</c:v>
                </c:pt>
                <c:pt idx="205">
                  <c:v>3</c:v>
                </c:pt>
                <c:pt idx="206">
                  <c:v>9</c:v>
                </c:pt>
                <c:pt idx="207">
                  <c:v>432</c:v>
                </c:pt>
                <c:pt idx="208">
                  <c:v>370</c:v>
                </c:pt>
                <c:pt idx="209">
                  <c:v>413</c:v>
                </c:pt>
                <c:pt idx="210">
                  <c:v>160</c:v>
                </c:pt>
                <c:pt idx="211">
                  <c:v>92</c:v>
                </c:pt>
                <c:pt idx="212">
                  <c:v>154</c:v>
                </c:pt>
                <c:pt idx="213">
                  <c:v>9</c:v>
                </c:pt>
                <c:pt idx="214">
                  <c:v>5</c:v>
                </c:pt>
                <c:pt idx="215">
                  <c:v>9</c:v>
                </c:pt>
                <c:pt idx="216">
                  <c:v>5</c:v>
                </c:pt>
                <c:pt idx="217">
                  <c:v>3</c:v>
                </c:pt>
                <c:pt idx="218">
                  <c:v>1</c:v>
                </c:pt>
                <c:pt idx="219">
                  <c:v>1</c:v>
                </c:pt>
                <c:pt idx="220">
                  <c:v>1</c:v>
                </c:pt>
                <c:pt idx="221">
                  <c:v>375</c:v>
                </c:pt>
                <c:pt idx="222">
                  <c:v>272</c:v>
                </c:pt>
                <c:pt idx="223">
                  <c:v>773</c:v>
                </c:pt>
                <c:pt idx="224">
                  <c:v>234</c:v>
                </c:pt>
                <c:pt idx="225">
                  <c:v>146</c:v>
                </c:pt>
                <c:pt idx="226">
                  <c:v>2</c:v>
                </c:pt>
                <c:pt idx="227">
                  <c:v>5</c:v>
                </c:pt>
                <c:pt idx="228">
                  <c:v>3</c:v>
                </c:pt>
                <c:pt idx="229">
                  <c:v>3</c:v>
                </c:pt>
                <c:pt idx="230">
                  <c:v>11</c:v>
                </c:pt>
                <c:pt idx="231">
                  <c:v>1</c:v>
                </c:pt>
                <c:pt idx="232">
                  <c:v>2</c:v>
                </c:pt>
                <c:pt idx="233">
                  <c:v>2</c:v>
                </c:pt>
                <c:pt idx="234">
                  <c:v>1</c:v>
                </c:pt>
                <c:pt idx="235">
                  <c:v>572</c:v>
                </c:pt>
                <c:pt idx="236">
                  <c:v>378</c:v>
                </c:pt>
                <c:pt idx="237">
                  <c:v>183</c:v>
                </c:pt>
                <c:pt idx="238">
                  <c:v>59</c:v>
                </c:pt>
                <c:pt idx="239">
                  <c:v>67</c:v>
                </c:pt>
                <c:pt idx="240">
                  <c:v>142</c:v>
                </c:pt>
                <c:pt idx="241">
                  <c:v>4</c:v>
                </c:pt>
                <c:pt idx="242">
                  <c:v>8</c:v>
                </c:pt>
                <c:pt idx="243">
                  <c:v>2</c:v>
                </c:pt>
                <c:pt idx="244">
                  <c:v>4</c:v>
                </c:pt>
                <c:pt idx="245">
                  <c:v>2</c:v>
                </c:pt>
                <c:pt idx="246">
                  <c:v>1</c:v>
                </c:pt>
                <c:pt idx="247">
                  <c:v>2</c:v>
                </c:pt>
                <c:pt idx="248">
                  <c:v>552</c:v>
                </c:pt>
                <c:pt idx="249">
                  <c:v>570</c:v>
                </c:pt>
                <c:pt idx="250">
                  <c:v>454</c:v>
                </c:pt>
                <c:pt idx="251">
                  <c:v>82</c:v>
                </c:pt>
                <c:pt idx="252">
                  <c:v>75</c:v>
                </c:pt>
                <c:pt idx="253">
                  <c:v>3</c:v>
                </c:pt>
                <c:pt idx="254">
                  <c:v>3</c:v>
                </c:pt>
                <c:pt idx="255">
                  <c:v>3</c:v>
                </c:pt>
                <c:pt idx="256">
                  <c:v>3</c:v>
                </c:pt>
                <c:pt idx="257">
                  <c:v>8</c:v>
                </c:pt>
                <c:pt idx="258">
                  <c:v>5</c:v>
                </c:pt>
                <c:pt idx="259">
                  <c:v>9</c:v>
                </c:pt>
                <c:pt idx="260">
                  <c:v>1</c:v>
                </c:pt>
                <c:pt idx="261">
                  <c:v>3</c:v>
                </c:pt>
                <c:pt idx="262">
                  <c:v>1</c:v>
                </c:pt>
                <c:pt idx="263">
                  <c:v>536</c:v>
                </c:pt>
                <c:pt idx="264">
                  <c:v>428</c:v>
                </c:pt>
                <c:pt idx="265">
                  <c:v>908</c:v>
                </c:pt>
                <c:pt idx="266">
                  <c:v>211</c:v>
                </c:pt>
                <c:pt idx="267">
                  <c:v>136</c:v>
                </c:pt>
                <c:pt idx="268">
                  <c:v>58</c:v>
                </c:pt>
                <c:pt idx="269">
                  <c:v>101</c:v>
                </c:pt>
                <c:pt idx="270">
                  <c:v>4</c:v>
                </c:pt>
                <c:pt idx="271">
                  <c:v>8</c:v>
                </c:pt>
                <c:pt idx="272">
                  <c:v>2</c:v>
                </c:pt>
                <c:pt idx="273">
                  <c:v>3</c:v>
                </c:pt>
                <c:pt idx="274">
                  <c:v>8</c:v>
                </c:pt>
                <c:pt idx="275">
                  <c:v>1</c:v>
                </c:pt>
                <c:pt idx="276">
                  <c:v>287</c:v>
                </c:pt>
                <c:pt idx="277">
                  <c:v>490</c:v>
                </c:pt>
                <c:pt idx="278">
                  <c:v>337</c:v>
                </c:pt>
                <c:pt idx="279">
                  <c:v>117</c:v>
                </c:pt>
                <c:pt idx="280">
                  <c:v>66</c:v>
                </c:pt>
                <c:pt idx="281">
                  <c:v>83</c:v>
                </c:pt>
                <c:pt idx="282">
                  <c:v>9</c:v>
                </c:pt>
                <c:pt idx="283">
                  <c:v>5</c:v>
                </c:pt>
                <c:pt idx="284">
                  <c:v>7</c:v>
                </c:pt>
                <c:pt idx="285">
                  <c:v>335</c:v>
                </c:pt>
                <c:pt idx="286">
                  <c:v>526</c:v>
                </c:pt>
                <c:pt idx="287">
                  <c:v>306</c:v>
                </c:pt>
                <c:pt idx="288">
                  <c:v>209</c:v>
                </c:pt>
                <c:pt idx="289">
                  <c:v>138</c:v>
                </c:pt>
                <c:pt idx="290">
                  <c:v>2</c:v>
                </c:pt>
                <c:pt idx="291">
                  <c:v>2</c:v>
                </c:pt>
                <c:pt idx="292">
                  <c:v>1</c:v>
                </c:pt>
                <c:pt idx="293">
                  <c:v>7</c:v>
                </c:pt>
                <c:pt idx="294">
                  <c:v>5</c:v>
                </c:pt>
                <c:pt idx="295">
                  <c:v>2</c:v>
                </c:pt>
                <c:pt idx="296">
                  <c:v>1</c:v>
                </c:pt>
                <c:pt idx="297">
                  <c:v>385</c:v>
                </c:pt>
                <c:pt idx="298">
                  <c:v>391</c:v>
                </c:pt>
                <c:pt idx="299">
                  <c:v>323</c:v>
                </c:pt>
                <c:pt idx="300">
                  <c:v>47</c:v>
                </c:pt>
                <c:pt idx="301">
                  <c:v>197</c:v>
                </c:pt>
                <c:pt idx="302">
                  <c:v>4</c:v>
                </c:pt>
                <c:pt idx="303">
                  <c:v>5</c:v>
                </c:pt>
                <c:pt idx="304">
                  <c:v>2</c:v>
                </c:pt>
                <c:pt idx="305">
                  <c:v>1</c:v>
                </c:pt>
                <c:pt idx="306">
                  <c:v>2</c:v>
                </c:pt>
                <c:pt idx="307">
                  <c:v>2</c:v>
                </c:pt>
                <c:pt idx="308">
                  <c:v>5</c:v>
                </c:pt>
                <c:pt idx="309">
                  <c:v>1</c:v>
                </c:pt>
                <c:pt idx="310">
                  <c:v>578</c:v>
                </c:pt>
                <c:pt idx="311">
                  <c:v>873</c:v>
                </c:pt>
                <c:pt idx="312">
                  <c:v>180</c:v>
                </c:pt>
                <c:pt idx="313">
                  <c:v>255</c:v>
                </c:pt>
                <c:pt idx="314">
                  <c:v>44</c:v>
                </c:pt>
                <c:pt idx="315">
                  <c:v>111</c:v>
                </c:pt>
                <c:pt idx="316">
                  <c:v>1</c:v>
                </c:pt>
                <c:pt idx="317">
                  <c:v>2</c:v>
                </c:pt>
                <c:pt idx="318">
                  <c:v>4</c:v>
                </c:pt>
                <c:pt idx="319">
                  <c:v>2</c:v>
                </c:pt>
                <c:pt idx="320">
                  <c:v>7</c:v>
                </c:pt>
                <c:pt idx="321">
                  <c:v>3</c:v>
                </c:pt>
                <c:pt idx="322">
                  <c:v>1</c:v>
                </c:pt>
                <c:pt idx="323">
                  <c:v>577</c:v>
                </c:pt>
                <c:pt idx="324">
                  <c:v>378</c:v>
                </c:pt>
                <c:pt idx="325">
                  <c:v>273</c:v>
                </c:pt>
                <c:pt idx="326">
                  <c:v>97</c:v>
                </c:pt>
                <c:pt idx="327">
                  <c:v>107</c:v>
                </c:pt>
                <c:pt idx="328">
                  <c:v>3</c:v>
                </c:pt>
                <c:pt idx="329">
                  <c:v>4</c:v>
                </c:pt>
                <c:pt idx="330">
                  <c:v>3</c:v>
                </c:pt>
                <c:pt idx="331">
                  <c:v>4</c:v>
                </c:pt>
                <c:pt idx="332">
                  <c:v>3</c:v>
                </c:pt>
                <c:pt idx="333">
                  <c:v>3</c:v>
                </c:pt>
                <c:pt idx="334">
                  <c:v>1</c:v>
                </c:pt>
                <c:pt idx="335">
                  <c:v>1</c:v>
                </c:pt>
                <c:pt idx="336">
                  <c:v>477</c:v>
                </c:pt>
                <c:pt idx="337">
                  <c:v>529</c:v>
                </c:pt>
                <c:pt idx="338">
                  <c:v>475</c:v>
                </c:pt>
                <c:pt idx="339">
                  <c:v>123</c:v>
                </c:pt>
                <c:pt idx="340">
                  <c:v>6</c:v>
                </c:pt>
                <c:pt idx="341">
                  <c:v>7</c:v>
                </c:pt>
                <c:pt idx="342">
                  <c:v>7</c:v>
                </c:pt>
                <c:pt idx="343">
                  <c:v>4</c:v>
                </c:pt>
                <c:pt idx="344">
                  <c:v>2</c:v>
                </c:pt>
                <c:pt idx="345">
                  <c:v>1</c:v>
                </c:pt>
                <c:pt idx="346">
                  <c:v>823</c:v>
                </c:pt>
                <c:pt idx="347">
                  <c:v>1012</c:v>
                </c:pt>
                <c:pt idx="348">
                  <c:v>272</c:v>
                </c:pt>
                <c:pt idx="349">
                  <c:v>128</c:v>
                </c:pt>
                <c:pt idx="350">
                  <c:v>70</c:v>
                </c:pt>
                <c:pt idx="351">
                  <c:v>2</c:v>
                </c:pt>
                <c:pt idx="352">
                  <c:v>6</c:v>
                </c:pt>
                <c:pt idx="353">
                  <c:v>1</c:v>
                </c:pt>
                <c:pt idx="354">
                  <c:v>5</c:v>
                </c:pt>
                <c:pt idx="355">
                  <c:v>1</c:v>
                </c:pt>
                <c:pt idx="356">
                  <c:v>4</c:v>
                </c:pt>
                <c:pt idx="357">
                  <c:v>2</c:v>
                </c:pt>
                <c:pt idx="358">
                  <c:v>2</c:v>
                </c:pt>
                <c:pt idx="359">
                  <c:v>1</c:v>
                </c:pt>
                <c:pt idx="360">
                  <c:v>1</c:v>
                </c:pt>
                <c:pt idx="361">
                  <c:v>1</c:v>
                </c:pt>
                <c:pt idx="362">
                  <c:v>178</c:v>
                </c:pt>
                <c:pt idx="363">
                  <c:v>470</c:v>
                </c:pt>
                <c:pt idx="364">
                  <c:v>693</c:v>
                </c:pt>
                <c:pt idx="365">
                  <c:v>458</c:v>
                </c:pt>
                <c:pt idx="366">
                  <c:v>295</c:v>
                </c:pt>
                <c:pt idx="367">
                  <c:v>59</c:v>
                </c:pt>
                <c:pt idx="368">
                  <c:v>100</c:v>
                </c:pt>
                <c:pt idx="369">
                  <c:v>5</c:v>
                </c:pt>
                <c:pt idx="370">
                  <c:v>6</c:v>
                </c:pt>
                <c:pt idx="371">
                  <c:v>3</c:v>
                </c:pt>
                <c:pt idx="372">
                  <c:v>4</c:v>
                </c:pt>
                <c:pt idx="373">
                  <c:v>4</c:v>
                </c:pt>
                <c:pt idx="374">
                  <c:v>6</c:v>
                </c:pt>
                <c:pt idx="375">
                  <c:v>153</c:v>
                </c:pt>
                <c:pt idx="376">
                  <c:v>557</c:v>
                </c:pt>
                <c:pt idx="377">
                  <c:v>530</c:v>
                </c:pt>
                <c:pt idx="378">
                  <c:v>265</c:v>
                </c:pt>
                <c:pt idx="379">
                  <c:v>275</c:v>
                </c:pt>
                <c:pt idx="380">
                  <c:v>54</c:v>
                </c:pt>
                <c:pt idx="381">
                  <c:v>7</c:v>
                </c:pt>
                <c:pt idx="382">
                  <c:v>2</c:v>
                </c:pt>
                <c:pt idx="383">
                  <c:v>8</c:v>
                </c:pt>
                <c:pt idx="384">
                  <c:v>3</c:v>
                </c:pt>
                <c:pt idx="385">
                  <c:v>1</c:v>
                </c:pt>
                <c:pt idx="386">
                  <c:v>5</c:v>
                </c:pt>
                <c:pt idx="387">
                  <c:v>5</c:v>
                </c:pt>
                <c:pt idx="388">
                  <c:v>2</c:v>
                </c:pt>
                <c:pt idx="389">
                  <c:v>621</c:v>
                </c:pt>
                <c:pt idx="390">
                  <c:v>345</c:v>
                </c:pt>
                <c:pt idx="391">
                  <c:v>365</c:v>
                </c:pt>
                <c:pt idx="392">
                  <c:v>422</c:v>
                </c:pt>
                <c:pt idx="393">
                  <c:v>107</c:v>
                </c:pt>
                <c:pt idx="394">
                  <c:v>9</c:v>
                </c:pt>
                <c:pt idx="395">
                  <c:v>7</c:v>
                </c:pt>
                <c:pt idx="396">
                  <c:v>6</c:v>
                </c:pt>
                <c:pt idx="397">
                  <c:v>6</c:v>
                </c:pt>
                <c:pt idx="398">
                  <c:v>7</c:v>
                </c:pt>
                <c:pt idx="399">
                  <c:v>10</c:v>
                </c:pt>
                <c:pt idx="400">
                  <c:v>1</c:v>
                </c:pt>
              </c:numCache>
            </c:numRef>
          </c:val>
        </c:ser>
        <c:ser>
          <c:idx val="1"/>
          <c:order val="1"/>
          <c:tx>
            <c:strRef>
              <c:f>Лист7!$E$1</c:f>
              <c:strCache>
                <c:ptCount val="1"/>
                <c:pt idx="0">
                  <c:v>Выручка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Лист7!$E$2:$E$402</c:f>
              <c:numCache>
                <c:formatCode>_(* #,##0.00_);_(* \(#,##0.00\);_(* "-"??_);_(@_)</c:formatCode>
                <c:ptCount val="401"/>
                <c:pt idx="0">
                  <c:v>317.56560000000002</c:v>
                </c:pt>
                <c:pt idx="1">
                  <c:v>58.536000000000001</c:v>
                </c:pt>
                <c:pt idx="2">
                  <c:v>129.24</c:v>
                </c:pt>
                <c:pt idx="3">
                  <c:v>12.48</c:v>
                </c:pt>
                <c:pt idx="4">
                  <c:v>31.712</c:v>
                </c:pt>
                <c:pt idx="5">
                  <c:v>82.712000000000003</c:v>
                </c:pt>
                <c:pt idx="6">
                  <c:v>81.421599999999998</c:v>
                </c:pt>
                <c:pt idx="7">
                  <c:v>332.38400000000001</c:v>
                </c:pt>
                <c:pt idx="8">
                  <c:v>442.87455999999997</c:v>
                </c:pt>
                <c:pt idx="9">
                  <c:v>1158.92776</c:v>
                </c:pt>
                <c:pt idx="10">
                  <c:v>807.49199999999996</c:v>
                </c:pt>
                <c:pt idx="11">
                  <c:v>917.76655999999991</c:v>
                </c:pt>
                <c:pt idx="12">
                  <c:v>915.03408000000013</c:v>
                </c:pt>
                <c:pt idx="13">
                  <c:v>667.96032000000002</c:v>
                </c:pt>
                <c:pt idx="14">
                  <c:v>456.56799999999998</c:v>
                </c:pt>
                <c:pt idx="15">
                  <c:v>635.45064000000002</c:v>
                </c:pt>
                <c:pt idx="16">
                  <c:v>476.12655999999998</c:v>
                </c:pt>
                <c:pt idx="17">
                  <c:v>690.53599999999994</c:v>
                </c:pt>
                <c:pt idx="18">
                  <c:v>889.74848000000009</c:v>
                </c:pt>
                <c:pt idx="19">
                  <c:v>229.47559999999999</c:v>
                </c:pt>
                <c:pt idx="20">
                  <c:v>167.952</c:v>
                </c:pt>
                <c:pt idx="21">
                  <c:v>78.845359999999999</c:v>
                </c:pt>
                <c:pt idx="22">
                  <c:v>65.042640000000006</c:v>
                </c:pt>
                <c:pt idx="23">
                  <c:v>15.936</c:v>
                </c:pt>
                <c:pt idx="24">
                  <c:v>410.94319999999999</c:v>
                </c:pt>
                <c:pt idx="25">
                  <c:v>487.77271999999999</c:v>
                </c:pt>
                <c:pt idx="26">
                  <c:v>670.53728000000001</c:v>
                </c:pt>
                <c:pt idx="27">
                  <c:v>676.84528</c:v>
                </c:pt>
                <c:pt idx="28">
                  <c:v>760.93367999999998</c:v>
                </c:pt>
                <c:pt idx="29">
                  <c:v>854.27200000000005</c:v>
                </c:pt>
                <c:pt idx="30">
                  <c:v>768.78480000000002</c:v>
                </c:pt>
                <c:pt idx="31">
                  <c:v>553.01655999999991</c:v>
                </c:pt>
                <c:pt idx="32">
                  <c:v>1323.63</c:v>
                </c:pt>
                <c:pt idx="33">
                  <c:v>603.25407999999993</c:v>
                </c:pt>
                <c:pt idx="34">
                  <c:v>81.075599999999994</c:v>
                </c:pt>
                <c:pt idx="35">
                  <c:v>71.906400000000005</c:v>
                </c:pt>
                <c:pt idx="36">
                  <c:v>68.278719999999993</c:v>
                </c:pt>
                <c:pt idx="37">
                  <c:v>11.04</c:v>
                </c:pt>
                <c:pt idx="38">
                  <c:v>16.783999999999999</c:v>
                </c:pt>
                <c:pt idx="39">
                  <c:v>28.299199999999999</c:v>
                </c:pt>
                <c:pt idx="40">
                  <c:v>207.03208000000001</c:v>
                </c:pt>
                <c:pt idx="41">
                  <c:v>504.9</c:v>
                </c:pt>
                <c:pt idx="42">
                  <c:v>529.48856000000001</c:v>
                </c:pt>
                <c:pt idx="43">
                  <c:v>505.63207999999997</c:v>
                </c:pt>
                <c:pt idx="44">
                  <c:v>578.90984000000003</c:v>
                </c:pt>
                <c:pt idx="45">
                  <c:v>670.30024000000003</c:v>
                </c:pt>
                <c:pt idx="46">
                  <c:v>326.08</c:v>
                </c:pt>
                <c:pt idx="47">
                  <c:v>932.84824000000003</c:v>
                </c:pt>
                <c:pt idx="48">
                  <c:v>776.27200000000005</c:v>
                </c:pt>
                <c:pt idx="49">
                  <c:v>90.408000000000001</c:v>
                </c:pt>
                <c:pt idx="50">
                  <c:v>12</c:v>
                </c:pt>
                <c:pt idx="51">
                  <c:v>94.04</c:v>
                </c:pt>
                <c:pt idx="52">
                  <c:v>2.7919999999999998</c:v>
                </c:pt>
                <c:pt idx="53">
                  <c:v>2.88</c:v>
                </c:pt>
                <c:pt idx="54">
                  <c:v>228.95663999999999</c:v>
                </c:pt>
                <c:pt idx="55">
                  <c:v>475.41375999999997</c:v>
                </c:pt>
                <c:pt idx="56">
                  <c:v>366.488</c:v>
                </c:pt>
                <c:pt idx="57">
                  <c:v>312.51504</c:v>
                </c:pt>
                <c:pt idx="58">
                  <c:v>493.04367999999999</c:v>
                </c:pt>
                <c:pt idx="59">
                  <c:v>557.72</c:v>
                </c:pt>
                <c:pt idx="60">
                  <c:v>180.99199999999999</c:v>
                </c:pt>
                <c:pt idx="61">
                  <c:v>121</c:v>
                </c:pt>
                <c:pt idx="62">
                  <c:v>#N/A</c:v>
                </c:pt>
                <c:pt idx="63">
                  <c:v>24.728000000000002</c:v>
                </c:pt>
                <c:pt idx="64">
                  <c:v>2.76</c:v>
                </c:pt>
                <c:pt idx="65">
                  <c:v>503.02567999999997</c:v>
                </c:pt>
                <c:pt idx="66">
                  <c:v>742.96</c:v>
                </c:pt>
                <c:pt idx="67">
                  <c:v>603.29560000000004</c:v>
                </c:pt>
                <c:pt idx="68">
                  <c:v>467.35432000000003</c:v>
                </c:pt>
                <c:pt idx="69">
                  <c:v>504.86232000000001</c:v>
                </c:pt>
                <c:pt idx="70">
                  <c:v>481.80160000000001</c:v>
                </c:pt>
                <c:pt idx="71">
                  <c:v>396.072</c:v>
                </c:pt>
                <c:pt idx="72">
                  <c:v>235.98424</c:v>
                </c:pt>
                <c:pt idx="73">
                  <c:v>171.91919999999999</c:v>
                </c:pt>
                <c:pt idx="74">
                  <c:v>32.616</c:v>
                </c:pt>
                <c:pt idx="75">
                  <c:v>51.432000000000002</c:v>
                </c:pt>
                <c:pt idx="76">
                  <c:v>12.704000000000001</c:v>
                </c:pt>
                <c:pt idx="77">
                  <c:v>24.872</c:v>
                </c:pt>
                <c:pt idx="78">
                  <c:v>#N/A</c:v>
                </c:pt>
                <c:pt idx="79">
                  <c:v>255.352</c:v>
                </c:pt>
                <c:pt idx="80">
                  <c:v>383.80192</c:v>
                </c:pt>
                <c:pt idx="81">
                  <c:v>737.46568000000002</c:v>
                </c:pt>
                <c:pt idx="82">
                  <c:v>475.90864000000005</c:v>
                </c:pt>
                <c:pt idx="83">
                  <c:v>1269.28424</c:v>
                </c:pt>
                <c:pt idx="84">
                  <c:v>874.88959999999997</c:v>
                </c:pt>
                <c:pt idx="85">
                  <c:v>1445.3104800000001</c:v>
                </c:pt>
                <c:pt idx="86">
                  <c:v>333.24383999999998</c:v>
                </c:pt>
                <c:pt idx="87">
                  <c:v>278.43392</c:v>
                </c:pt>
                <c:pt idx="88">
                  <c:v>236.89632000000003</c:v>
                </c:pt>
                <c:pt idx="89">
                  <c:v>92.712000000000003</c:v>
                </c:pt>
                <c:pt idx="90">
                  <c:v>11.256</c:v>
                </c:pt>
                <c:pt idx="91">
                  <c:v>89.168000000000006</c:v>
                </c:pt>
                <c:pt idx="92">
                  <c:v>784.21759999999995</c:v>
                </c:pt>
                <c:pt idx="93">
                  <c:v>1085.7166400000001</c:v>
                </c:pt>
                <c:pt idx="94">
                  <c:v>1391.6396</c:v>
                </c:pt>
                <c:pt idx="95">
                  <c:v>870.45439999999996</c:v>
                </c:pt>
                <c:pt idx="96">
                  <c:v>460.08567999999997</c:v>
                </c:pt>
                <c:pt idx="97">
                  <c:v>500.83584000000002</c:v>
                </c:pt>
                <c:pt idx="98">
                  <c:v>1100.7172800000001</c:v>
                </c:pt>
                <c:pt idx="99">
                  <c:v>775.67200000000003</c:v>
                </c:pt>
                <c:pt idx="100">
                  <c:v>150.744</c:v>
                </c:pt>
                <c:pt idx="101">
                  <c:v>344.25599999999997</c:v>
                </c:pt>
                <c:pt idx="102">
                  <c:v>#N/A</c:v>
                </c:pt>
                <c:pt idx="103">
                  <c:v>13.295999999999999</c:v>
                </c:pt>
                <c:pt idx="104">
                  <c:v>33.408000000000001</c:v>
                </c:pt>
                <c:pt idx="105">
                  <c:v>9.3439999999999994</c:v>
                </c:pt>
                <c:pt idx="106">
                  <c:v>217.86296000000002</c:v>
                </c:pt>
                <c:pt idx="107">
                  <c:v>565.21064000000001</c:v>
                </c:pt>
                <c:pt idx="108">
                  <c:v>464.34424000000001</c:v>
                </c:pt>
                <c:pt idx="109">
                  <c:v>606.2296</c:v>
                </c:pt>
                <c:pt idx="110">
                  <c:v>513.67511999999999</c:v>
                </c:pt>
                <c:pt idx="111">
                  <c:v>651.95175999999992</c:v>
                </c:pt>
                <c:pt idx="112">
                  <c:v>528.51576</c:v>
                </c:pt>
                <c:pt idx="113">
                  <c:v>727.52</c:v>
                </c:pt>
                <c:pt idx="114">
                  <c:v>521.46951999999999</c:v>
                </c:pt>
                <c:pt idx="115">
                  <c:v>879.30560000000003</c:v>
                </c:pt>
                <c:pt idx="116">
                  <c:v>192.66399999999999</c:v>
                </c:pt>
                <c:pt idx="117">
                  <c:v>130.22399999999999</c:v>
                </c:pt>
                <c:pt idx="118">
                  <c:v>#N/A</c:v>
                </c:pt>
                <c:pt idx="119">
                  <c:v>23.408000000000001</c:v>
                </c:pt>
                <c:pt idx="120">
                  <c:v>40.92</c:v>
                </c:pt>
                <c:pt idx="121">
                  <c:v>222.98400000000001</c:v>
                </c:pt>
                <c:pt idx="122">
                  <c:v>507.10399999999998</c:v>
                </c:pt>
                <c:pt idx="123">
                  <c:v>666.59816000000001</c:v>
                </c:pt>
                <c:pt idx="124">
                  <c:v>226.84936000000002</c:v>
                </c:pt>
                <c:pt idx="125">
                  <c:v>314.93127999999996</c:v>
                </c:pt>
                <c:pt idx="126">
                  <c:v>340.99464</c:v>
                </c:pt>
                <c:pt idx="127">
                  <c:v>253.19200000000001</c:v>
                </c:pt>
                <c:pt idx="128">
                  <c:v>246.536</c:v>
                </c:pt>
                <c:pt idx="129">
                  <c:v>109.04</c:v>
                </c:pt>
                <c:pt idx="130">
                  <c:v>21.384</c:v>
                </c:pt>
                <c:pt idx="131">
                  <c:v>61.335999999999999</c:v>
                </c:pt>
                <c:pt idx="132">
                  <c:v>29.84</c:v>
                </c:pt>
                <c:pt idx="133">
                  <c:v>73.08</c:v>
                </c:pt>
                <c:pt idx="134">
                  <c:v>746.38440000000003</c:v>
                </c:pt>
                <c:pt idx="135">
                  <c:v>605.59144000000003</c:v>
                </c:pt>
                <c:pt idx="136">
                  <c:v>690.66408000000001</c:v>
                </c:pt>
                <c:pt idx="137">
                  <c:v>555.70007999999996</c:v>
                </c:pt>
                <c:pt idx="138">
                  <c:v>801.14335999999992</c:v>
                </c:pt>
                <c:pt idx="139">
                  <c:v>258.27999999999997</c:v>
                </c:pt>
                <c:pt idx="140">
                  <c:v>214.00800000000001</c:v>
                </c:pt>
                <c:pt idx="141">
                  <c:v>#N/A</c:v>
                </c:pt>
                <c:pt idx="142">
                  <c:v>7.008</c:v>
                </c:pt>
                <c:pt idx="143">
                  <c:v>17.128</c:v>
                </c:pt>
                <c:pt idx="144">
                  <c:v>518.7568</c:v>
                </c:pt>
                <c:pt idx="145">
                  <c:v>271.3612</c:v>
                </c:pt>
                <c:pt idx="146">
                  <c:v>397.30616000000003</c:v>
                </c:pt>
                <c:pt idx="147">
                  <c:v>81.488</c:v>
                </c:pt>
                <c:pt idx="148">
                  <c:v>95.616</c:v>
                </c:pt>
                <c:pt idx="149">
                  <c:v>37.192</c:v>
                </c:pt>
                <c:pt idx="150">
                  <c:v>8.8160000000000007</c:v>
                </c:pt>
                <c:pt idx="151">
                  <c:v>21.608000000000001</c:v>
                </c:pt>
                <c:pt idx="152">
                  <c:v>421.12455999999997</c:v>
                </c:pt>
                <c:pt idx="153">
                  <c:v>456.76400000000001</c:v>
                </c:pt>
                <c:pt idx="154">
                  <c:v>410.86592000000002</c:v>
                </c:pt>
                <c:pt idx="155">
                  <c:v>490.85607999999996</c:v>
                </c:pt>
                <c:pt idx="156">
                  <c:v>327.96800000000002</c:v>
                </c:pt>
                <c:pt idx="157">
                  <c:v>578.80880000000002</c:v>
                </c:pt>
                <c:pt idx="158">
                  <c:v>1072.8780800000002</c:v>
                </c:pt>
                <c:pt idx="159">
                  <c:v>151.584</c:v>
                </c:pt>
                <c:pt idx="160">
                  <c:v>32.062959999999997</c:v>
                </c:pt>
                <c:pt idx="161">
                  <c:v>12.272</c:v>
                </c:pt>
                <c:pt idx="162">
                  <c:v>88.623999999999995</c:v>
                </c:pt>
                <c:pt idx="163">
                  <c:v>#N/A</c:v>
                </c:pt>
                <c:pt idx="164">
                  <c:v>206.93472</c:v>
                </c:pt>
                <c:pt idx="165">
                  <c:v>420.19295999999997</c:v>
                </c:pt>
                <c:pt idx="166">
                  <c:v>441.27864000000005</c:v>
                </c:pt>
                <c:pt idx="167">
                  <c:v>515.02575999999999</c:v>
                </c:pt>
                <c:pt idx="168">
                  <c:v>432.34695999999997</c:v>
                </c:pt>
                <c:pt idx="169">
                  <c:v>661.36496</c:v>
                </c:pt>
                <c:pt idx="170">
                  <c:v>382.99863999999997</c:v>
                </c:pt>
                <c:pt idx="171">
                  <c:v>180.61296000000002</c:v>
                </c:pt>
                <c:pt idx="172">
                  <c:v>251.29599999999999</c:v>
                </c:pt>
                <c:pt idx="173">
                  <c:v>33.6</c:v>
                </c:pt>
                <c:pt idx="174">
                  <c:v>8.84</c:v>
                </c:pt>
                <c:pt idx="175">
                  <c:v>96.632000000000005</c:v>
                </c:pt>
                <c:pt idx="176">
                  <c:v>147.71199999999999</c:v>
                </c:pt>
                <c:pt idx="177">
                  <c:v>520.24800000000005</c:v>
                </c:pt>
                <c:pt idx="178">
                  <c:v>468.57464000000004</c:v>
                </c:pt>
                <c:pt idx="179">
                  <c:v>368.68376000000001</c:v>
                </c:pt>
                <c:pt idx="180">
                  <c:v>681.84375999999997</c:v>
                </c:pt>
                <c:pt idx="181">
                  <c:v>664.46967999999993</c:v>
                </c:pt>
                <c:pt idx="182">
                  <c:v>399.3288</c:v>
                </c:pt>
                <c:pt idx="183">
                  <c:v>159.32</c:v>
                </c:pt>
                <c:pt idx="184">
                  <c:v>88.227760000000004</c:v>
                </c:pt>
                <c:pt idx="185">
                  <c:v>90.103999999999999</c:v>
                </c:pt>
                <c:pt idx="186">
                  <c:v>153.12799999999999</c:v>
                </c:pt>
                <c:pt idx="187">
                  <c:v>38.36</c:v>
                </c:pt>
                <c:pt idx="188">
                  <c:v>379.33536000000004</c:v>
                </c:pt>
                <c:pt idx="189">
                  <c:v>458.30375999999995</c:v>
                </c:pt>
                <c:pt idx="190">
                  <c:v>685.5104</c:v>
                </c:pt>
                <c:pt idx="191">
                  <c:v>711.13559999999995</c:v>
                </c:pt>
                <c:pt idx="192">
                  <c:v>475.8168</c:v>
                </c:pt>
                <c:pt idx="193">
                  <c:v>630.05304000000001</c:v>
                </c:pt>
                <c:pt idx="194">
                  <c:v>481.16984000000002</c:v>
                </c:pt>
                <c:pt idx="195">
                  <c:v>332.32799999999997</c:v>
                </c:pt>
                <c:pt idx="196">
                  <c:v>434.24</c:v>
                </c:pt>
                <c:pt idx="197">
                  <c:v>272.56799999999998</c:v>
                </c:pt>
                <c:pt idx="198">
                  <c:v>76.671999999999997</c:v>
                </c:pt>
                <c:pt idx="199">
                  <c:v>77.784000000000006</c:v>
                </c:pt>
                <c:pt idx="200">
                  <c:v>7.4960000000000004</c:v>
                </c:pt>
                <c:pt idx="201">
                  <c:v>20.416</c:v>
                </c:pt>
                <c:pt idx="202">
                  <c:v>273.928</c:v>
                </c:pt>
                <c:pt idx="203">
                  <c:v>477.05608000000001</c:v>
                </c:pt>
                <c:pt idx="204">
                  <c:v>589.77656000000002</c:v>
                </c:pt>
                <c:pt idx="205">
                  <c:v>691.11192000000005</c:v>
                </c:pt>
                <c:pt idx="206">
                  <c:v>212.31200000000001</c:v>
                </c:pt>
                <c:pt idx="207">
                  <c:v>141.43279999999999</c:v>
                </c:pt>
                <c:pt idx="208">
                  <c:v>118.432</c:v>
                </c:pt>
                <c:pt idx="209">
                  <c:v>30.16</c:v>
                </c:pt>
                <c:pt idx="210">
                  <c:v>46.991999999999997</c:v>
                </c:pt>
                <c:pt idx="211">
                  <c:v>254.38399999999999</c:v>
                </c:pt>
                <c:pt idx="212">
                  <c:v>171.73599999999999</c:v>
                </c:pt>
                <c:pt idx="213">
                  <c:v>548.73815999999999</c:v>
                </c:pt>
                <c:pt idx="214">
                  <c:v>452.60855999999995</c:v>
                </c:pt>
                <c:pt idx="215">
                  <c:v>554.00455999999997</c:v>
                </c:pt>
                <c:pt idx="216">
                  <c:v>894.46479999999997</c:v>
                </c:pt>
                <c:pt idx="217">
                  <c:v>454.04671999999999</c:v>
                </c:pt>
                <c:pt idx="218">
                  <c:v>377.608</c:v>
                </c:pt>
                <c:pt idx="219">
                  <c:v>776.92960000000005</c:v>
                </c:pt>
                <c:pt idx="220">
                  <c:v>483.56799999999998</c:v>
                </c:pt>
                <c:pt idx="221">
                  <c:v>254.31312000000003</c:v>
                </c:pt>
                <c:pt idx="222">
                  <c:v>60.295999999999999</c:v>
                </c:pt>
                <c:pt idx="223">
                  <c:v>45</c:v>
                </c:pt>
                <c:pt idx="224">
                  <c:v>46.64</c:v>
                </c:pt>
                <c:pt idx="225">
                  <c:v>24.12</c:v>
                </c:pt>
                <c:pt idx="226">
                  <c:v>119.79456</c:v>
                </c:pt>
                <c:pt idx="227">
                  <c:v>#N/A</c:v>
                </c:pt>
                <c:pt idx="228">
                  <c:v>1571.23136</c:v>
                </c:pt>
                <c:pt idx="229">
                  <c:v>669.73839999999996</c:v>
                </c:pt>
                <c:pt idx="230">
                  <c:v>50.874879999999997</c:v>
                </c:pt>
                <c:pt idx="231">
                  <c:v>1007.9435999999999</c:v>
                </c:pt>
                <c:pt idx="232">
                  <c:v>523.22192000000007</c:v>
                </c:pt>
                <c:pt idx="233">
                  <c:v>454.22399999999999</c:v>
                </c:pt>
                <c:pt idx="234">
                  <c:v>540.43095999999991</c:v>
                </c:pt>
                <c:pt idx="235">
                  <c:v>156.096</c:v>
                </c:pt>
                <c:pt idx="236">
                  <c:v>49.648000000000003</c:v>
                </c:pt>
                <c:pt idx="237">
                  <c:v>105.80768</c:v>
                </c:pt>
                <c:pt idx="238">
                  <c:v>38.847999999999999</c:v>
                </c:pt>
                <c:pt idx="239">
                  <c:v>40.212800000000001</c:v>
                </c:pt>
                <c:pt idx="240">
                  <c:v>18.8</c:v>
                </c:pt>
                <c:pt idx="241">
                  <c:v>231.20656</c:v>
                </c:pt>
                <c:pt idx="242">
                  <c:v>570.09104000000002</c:v>
                </c:pt>
                <c:pt idx="243">
                  <c:v>531.90624000000003</c:v>
                </c:pt>
                <c:pt idx="244">
                  <c:v>197.48599999999999</c:v>
                </c:pt>
                <c:pt idx="245">
                  <c:v>203.94319999999999</c:v>
                </c:pt>
                <c:pt idx="246">
                  <c:v>631.41872000000001</c:v>
                </c:pt>
                <c:pt idx="247">
                  <c:v>892.56</c:v>
                </c:pt>
                <c:pt idx="248">
                  <c:v>413.54432000000003</c:v>
                </c:pt>
                <c:pt idx="249">
                  <c:v>142.06</c:v>
                </c:pt>
                <c:pt idx="250">
                  <c:v>10.391999999999999</c:v>
                </c:pt>
                <c:pt idx="251">
                  <c:v>30</c:v>
                </c:pt>
                <c:pt idx="252">
                  <c:v>6.8479999999999999</c:v>
                </c:pt>
                <c:pt idx="253">
                  <c:v>110.84</c:v>
                </c:pt>
                <c:pt idx="254">
                  <c:v>594.49639999999999</c:v>
                </c:pt>
                <c:pt idx="255">
                  <c:v>600.90959999999995</c:v>
                </c:pt>
                <c:pt idx="256">
                  <c:v>439.59992</c:v>
                </c:pt>
                <c:pt idx="257">
                  <c:v>706.50592000000006</c:v>
                </c:pt>
                <c:pt idx="258">
                  <c:v>702.90391999999997</c:v>
                </c:pt>
                <c:pt idx="259">
                  <c:v>583.34320000000002</c:v>
                </c:pt>
                <c:pt idx="260">
                  <c:v>383.85376000000002</c:v>
                </c:pt>
                <c:pt idx="261">
                  <c:v>299.92</c:v>
                </c:pt>
                <c:pt idx="262">
                  <c:v>727.17072000000007</c:v>
                </c:pt>
                <c:pt idx="263">
                  <c:v>625.96799999999996</c:v>
                </c:pt>
                <c:pt idx="264">
                  <c:v>176.488</c:v>
                </c:pt>
                <c:pt idx="265">
                  <c:v>352.71199999999999</c:v>
                </c:pt>
                <c:pt idx="266">
                  <c:v>3.44</c:v>
                </c:pt>
                <c:pt idx="267">
                  <c:v>13.96</c:v>
                </c:pt>
                <c:pt idx="268">
                  <c:v>17.250800000000002</c:v>
                </c:pt>
                <c:pt idx="269">
                  <c:v>22.4</c:v>
                </c:pt>
                <c:pt idx="270">
                  <c:v>330.52592000000004</c:v>
                </c:pt>
                <c:pt idx="271">
                  <c:v>475.07319999999999</c:v>
                </c:pt>
                <c:pt idx="272">
                  <c:v>554.91296</c:v>
                </c:pt>
                <c:pt idx="273">
                  <c:v>454.34144000000003</c:v>
                </c:pt>
                <c:pt idx="274">
                  <c:v>669.95935999999995</c:v>
                </c:pt>
                <c:pt idx="275">
                  <c:v>869.77135999999996</c:v>
                </c:pt>
                <c:pt idx="276">
                  <c:v>528.58399999999995</c:v>
                </c:pt>
                <c:pt idx="277">
                  <c:v>87.744</c:v>
                </c:pt>
                <c:pt idx="278">
                  <c:v>60.512</c:v>
                </c:pt>
                <c:pt idx="279">
                  <c:v>22.04</c:v>
                </c:pt>
                <c:pt idx="280">
                  <c:v>9.6880000000000006</c:v>
                </c:pt>
                <c:pt idx="281">
                  <c:v>4.7039999999999997</c:v>
                </c:pt>
                <c:pt idx="282">
                  <c:v>489.46567999999996</c:v>
                </c:pt>
                <c:pt idx="283">
                  <c:v>586.18871999999999</c:v>
                </c:pt>
                <c:pt idx="284">
                  <c:v>614.37599999999998</c:v>
                </c:pt>
                <c:pt idx="285">
                  <c:v>338.024</c:v>
                </c:pt>
                <c:pt idx="286">
                  <c:v>83.784000000000006</c:v>
                </c:pt>
                <c:pt idx="287">
                  <c:v>21.591999999999999</c:v>
                </c:pt>
                <c:pt idx="288">
                  <c:v>60.88</c:v>
                </c:pt>
                <c:pt idx="289">
                  <c:v>71.007999999999996</c:v>
                </c:pt>
                <c:pt idx="290">
                  <c:v>362.0872</c:v>
                </c:pt>
                <c:pt idx="291">
                  <c:v>464.19895999999994</c:v>
                </c:pt>
                <c:pt idx="292">
                  <c:v>698.56</c:v>
                </c:pt>
                <c:pt idx="293">
                  <c:v>511.35199999999998</c:v>
                </c:pt>
                <c:pt idx="294">
                  <c:v>711.04359999999997</c:v>
                </c:pt>
                <c:pt idx="295">
                  <c:v>664.52800000000002</c:v>
                </c:pt>
                <c:pt idx="296">
                  <c:v>457.96775999999994</c:v>
                </c:pt>
                <c:pt idx="297">
                  <c:v>176.768</c:v>
                </c:pt>
                <c:pt idx="298">
                  <c:v>42.12</c:v>
                </c:pt>
                <c:pt idx="299">
                  <c:v>6.04</c:v>
                </c:pt>
                <c:pt idx="300">
                  <c:v>57.512</c:v>
                </c:pt>
                <c:pt idx="301">
                  <c:v>10.4</c:v>
                </c:pt>
                <c:pt idx="302">
                  <c:v>35.6</c:v>
                </c:pt>
                <c:pt idx="303">
                  <c:v>361.79199999999997</c:v>
                </c:pt>
                <c:pt idx="304">
                  <c:v>437.28</c:v>
                </c:pt>
                <c:pt idx="305">
                  <c:v>319.34032000000002</c:v>
                </c:pt>
                <c:pt idx="306">
                  <c:v>546.16424000000006</c:v>
                </c:pt>
                <c:pt idx="307">
                  <c:v>601.52120000000002</c:v>
                </c:pt>
                <c:pt idx="308">
                  <c:v>283.50047999999998</c:v>
                </c:pt>
                <c:pt idx="309">
                  <c:v>734.78319999999997</c:v>
                </c:pt>
                <c:pt idx="310">
                  <c:v>286.072</c:v>
                </c:pt>
                <c:pt idx="311">
                  <c:v>147.864</c:v>
                </c:pt>
                <c:pt idx="312">
                  <c:v>31.76</c:v>
                </c:pt>
                <c:pt idx="313">
                  <c:v>10.472</c:v>
                </c:pt>
                <c:pt idx="314">
                  <c:v>118.32</c:v>
                </c:pt>
                <c:pt idx="315">
                  <c:v>65.92</c:v>
                </c:pt>
                <c:pt idx="316">
                  <c:v>639.63199999999995</c:v>
                </c:pt>
                <c:pt idx="317">
                  <c:v>544.19432000000006</c:v>
                </c:pt>
                <c:pt idx="318">
                  <c:v>825.21759999999995</c:v>
                </c:pt>
                <c:pt idx="319">
                  <c:v>1059.816</c:v>
                </c:pt>
                <c:pt idx="320">
                  <c:v>453.37935999999996</c:v>
                </c:pt>
                <c:pt idx="321">
                  <c:v>309.10287999999997</c:v>
                </c:pt>
                <c:pt idx="322">
                  <c:v>547.93768</c:v>
                </c:pt>
                <c:pt idx="323">
                  <c:v>174.84</c:v>
                </c:pt>
                <c:pt idx="324">
                  <c:v>174.7064</c:v>
                </c:pt>
                <c:pt idx="325">
                  <c:v>79.239999999999995</c:v>
                </c:pt>
                <c:pt idx="326">
                  <c:v>6.024</c:v>
                </c:pt>
                <c:pt idx="327">
                  <c:v>25.68</c:v>
                </c:pt>
                <c:pt idx="328">
                  <c:v>414.16800000000001</c:v>
                </c:pt>
                <c:pt idx="329">
                  <c:v>475.87304000000006</c:v>
                </c:pt>
                <c:pt idx="330">
                  <c:v>417.06360000000001</c:v>
                </c:pt>
                <c:pt idx="331">
                  <c:v>439.64960000000002</c:v>
                </c:pt>
                <c:pt idx="332">
                  <c:v>869.99199999999996</c:v>
                </c:pt>
                <c:pt idx="333">
                  <c:v>540.51592000000005</c:v>
                </c:pt>
                <c:pt idx="334">
                  <c:v>983.16</c:v>
                </c:pt>
                <c:pt idx="335">
                  <c:v>1098.4609599999999</c:v>
                </c:pt>
                <c:pt idx="336">
                  <c:v>260.88</c:v>
                </c:pt>
                <c:pt idx="337">
                  <c:v>69.792000000000002</c:v>
                </c:pt>
                <c:pt idx="338">
                  <c:v>25.015999999999998</c:v>
                </c:pt>
                <c:pt idx="339">
                  <c:v>10.664</c:v>
                </c:pt>
                <c:pt idx="340">
                  <c:v>25.16</c:v>
                </c:pt>
                <c:pt idx="341">
                  <c:v>551.85599999999999</c:v>
                </c:pt>
                <c:pt idx="342">
                  <c:v>659.50744000000009</c:v>
                </c:pt>
                <c:pt idx="343">
                  <c:v>833.30799999999999</c:v>
                </c:pt>
                <c:pt idx="344">
                  <c:v>746.03464000000008</c:v>
                </c:pt>
                <c:pt idx="345">
                  <c:v>929.28240000000005</c:v>
                </c:pt>
                <c:pt idx="346">
                  <c:v>311.76</c:v>
                </c:pt>
                <c:pt idx="347">
                  <c:v>94.750399999999999</c:v>
                </c:pt>
                <c:pt idx="348">
                  <c:v>#N/A</c:v>
                </c:pt>
                <c:pt idx="349">
                  <c:v>9.4960000000000004</c:v>
                </c:pt>
                <c:pt idx="350">
                  <c:v>2.96</c:v>
                </c:pt>
                <c:pt idx="351">
                  <c:v>201.59360000000001</c:v>
                </c:pt>
                <c:pt idx="352">
                  <c:v>927.29968000000008</c:v>
                </c:pt>
                <c:pt idx="353">
                  <c:v>521.93927999999994</c:v>
                </c:pt>
                <c:pt idx="354">
                  <c:v>821.44079999999997</c:v>
                </c:pt>
                <c:pt idx="355">
                  <c:v>631.81439999999998</c:v>
                </c:pt>
                <c:pt idx="356">
                  <c:v>607.67560000000003</c:v>
                </c:pt>
                <c:pt idx="357">
                  <c:v>854.91088000000002</c:v>
                </c:pt>
                <c:pt idx="358">
                  <c:v>764.51840000000004</c:v>
                </c:pt>
                <c:pt idx="359">
                  <c:v>951.45271999999989</c:v>
                </c:pt>
                <c:pt idx="360">
                  <c:v>827.70744000000002</c:v>
                </c:pt>
                <c:pt idx="361">
                  <c:v>983.19200000000001</c:v>
                </c:pt>
                <c:pt idx="362">
                  <c:v>223.31200000000001</c:v>
                </c:pt>
                <c:pt idx="363">
                  <c:v>77.936000000000007</c:v>
                </c:pt>
                <c:pt idx="364">
                  <c:v>43.16</c:v>
                </c:pt>
                <c:pt idx="365">
                  <c:v>84.912000000000006</c:v>
                </c:pt>
                <c:pt idx="366">
                  <c:v>6.08</c:v>
                </c:pt>
                <c:pt idx="367">
                  <c:v>15.888</c:v>
                </c:pt>
                <c:pt idx="368">
                  <c:v>49.48</c:v>
                </c:pt>
                <c:pt idx="369">
                  <c:v>68.287999999999997</c:v>
                </c:pt>
                <c:pt idx="370">
                  <c:v>551.67775999999992</c:v>
                </c:pt>
                <c:pt idx="371">
                  <c:v>550.34</c:v>
                </c:pt>
                <c:pt idx="372">
                  <c:v>382.98696000000001</c:v>
                </c:pt>
                <c:pt idx="373">
                  <c:v>502.24287999999996</c:v>
                </c:pt>
                <c:pt idx="374">
                  <c:v>514.08079999999995</c:v>
                </c:pt>
                <c:pt idx="375">
                  <c:v>157.6</c:v>
                </c:pt>
                <c:pt idx="376">
                  <c:v>352.00799999999998</c:v>
                </c:pt>
                <c:pt idx="377">
                  <c:v>252.29599999999999</c:v>
                </c:pt>
                <c:pt idx="378">
                  <c:v>28.512</c:v>
                </c:pt>
                <c:pt idx="379">
                  <c:v>2.76</c:v>
                </c:pt>
                <c:pt idx="380">
                  <c:v>25.192</c:v>
                </c:pt>
                <c:pt idx="381">
                  <c:v>127.504</c:v>
                </c:pt>
                <c:pt idx="382">
                  <c:v>578.07960000000003</c:v>
                </c:pt>
                <c:pt idx="383">
                  <c:v>357.84247999999997</c:v>
                </c:pt>
                <c:pt idx="384">
                  <c:v>509.64464000000004</c:v>
                </c:pt>
                <c:pt idx="385">
                  <c:v>506.22239999999999</c:v>
                </c:pt>
                <c:pt idx="386">
                  <c:v>669.78319999999997</c:v>
                </c:pt>
                <c:pt idx="387">
                  <c:v>492.54872</c:v>
                </c:pt>
                <c:pt idx="388">
                  <c:v>550.4</c:v>
                </c:pt>
                <c:pt idx="389">
                  <c:v>288.91615999999999</c:v>
                </c:pt>
                <c:pt idx="390">
                  <c:v>81.456000000000003</c:v>
                </c:pt>
                <c:pt idx="391">
                  <c:v>39.102640000000001</c:v>
                </c:pt>
                <c:pt idx="392">
                  <c:v>6.64</c:v>
                </c:pt>
                <c:pt idx="393">
                  <c:v>126.664</c:v>
                </c:pt>
                <c:pt idx="394">
                  <c:v>50.951999999999998</c:v>
                </c:pt>
                <c:pt idx="395">
                  <c:v>98.016000000000005</c:v>
                </c:pt>
                <c:pt idx="396">
                  <c:v>518.51199999999994</c:v>
                </c:pt>
                <c:pt idx="397">
                  <c:v>602.06224000000009</c:v>
                </c:pt>
                <c:pt idx="398">
                  <c:v>511.36239999999998</c:v>
                </c:pt>
                <c:pt idx="399">
                  <c:v>418.63808</c:v>
                </c:pt>
                <c:pt idx="400">
                  <c:v>1014.872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0560064"/>
        <c:axId val="170559280"/>
      </c:barChart>
      <c:dateAx>
        <c:axId val="170560064"/>
        <c:scaling>
          <c:orientation val="minMax"/>
        </c:scaling>
        <c:delete val="0"/>
        <c:axPos val="b"/>
        <c:numFmt formatCode="d/m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0559280"/>
        <c:crosses val="autoZero"/>
        <c:auto val="1"/>
        <c:lblOffset val="100"/>
        <c:baseTimeUnit val="days"/>
      </c:dateAx>
      <c:valAx>
        <c:axId val="17055928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7056006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'Лист7 (2)'!$C$1</c:f>
              <c:strCache>
                <c:ptCount val="1"/>
                <c:pt idx="0">
                  <c:v>Количество по полю Рейс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'Лист7 (2)'!$B$2:$B$402</c:f>
              <c:numCache>
                <c:formatCode>d/m;@</c:formatCode>
                <c:ptCount val="401"/>
                <c:pt idx="0">
                  <c:v>44687.75</c:v>
                </c:pt>
                <c:pt idx="1">
                  <c:v>44683.583333333336</c:v>
                </c:pt>
                <c:pt idx="2">
                  <c:v>44688.520833333336</c:v>
                </c:pt>
                <c:pt idx="3">
                  <c:v>44707.583333333336</c:v>
                </c:pt>
                <c:pt idx="4">
                  <c:v>44688.291666666664</c:v>
                </c:pt>
                <c:pt idx="5">
                  <c:v>44712.666666666664</c:v>
                </c:pt>
                <c:pt idx="6">
                  <c:v>44699.354166666664</c:v>
                </c:pt>
                <c:pt idx="7">
                  <c:v>44709.583333333336</c:v>
                </c:pt>
                <c:pt idx="8">
                  <c:v>44707.375</c:v>
                </c:pt>
                <c:pt idx="9">
                  <c:v>44709.479166666664</c:v>
                </c:pt>
                <c:pt idx="10">
                  <c:v>44684.666666666664</c:v>
                </c:pt>
                <c:pt idx="11">
                  <c:v>44708.375</c:v>
                </c:pt>
                <c:pt idx="12">
                  <c:v>44687.479166666664</c:v>
                </c:pt>
                <c:pt idx="13">
                  <c:v>44688.375</c:v>
                </c:pt>
                <c:pt idx="14">
                  <c:v>44702.354166666664</c:v>
                </c:pt>
                <c:pt idx="15">
                  <c:v>44709.5</c:v>
                </c:pt>
                <c:pt idx="16">
                  <c:v>44691.708333333336</c:v>
                </c:pt>
                <c:pt idx="17">
                  <c:v>44698.520833333336</c:v>
                </c:pt>
                <c:pt idx="18">
                  <c:v>44684.75</c:v>
                </c:pt>
                <c:pt idx="19">
                  <c:v>44705.708333333336</c:v>
                </c:pt>
                <c:pt idx="20">
                  <c:v>44689.395833333336</c:v>
                </c:pt>
                <c:pt idx="21">
                  <c:v>44701.708333333336</c:v>
                </c:pt>
                <c:pt idx="22">
                  <c:v>44704.291666666664</c:v>
                </c:pt>
                <c:pt idx="23">
                  <c:v>44691.354166666664</c:v>
                </c:pt>
                <c:pt idx="24">
                  <c:v>44683.3125</c:v>
                </c:pt>
                <c:pt idx="25">
                  <c:v>44684.375</c:v>
                </c:pt>
                <c:pt idx="26">
                  <c:v>44682.375</c:v>
                </c:pt>
                <c:pt idx="27">
                  <c:v>44706.270833333336</c:v>
                </c:pt>
                <c:pt idx="28">
                  <c:v>44682.416666666664</c:v>
                </c:pt>
                <c:pt idx="29">
                  <c:v>44687.375</c:v>
                </c:pt>
                <c:pt idx="30">
                  <c:v>44709.333333333336</c:v>
                </c:pt>
                <c:pt idx="31">
                  <c:v>44700.395833333336</c:v>
                </c:pt>
                <c:pt idx="32">
                  <c:v>44696.375</c:v>
                </c:pt>
                <c:pt idx="33">
                  <c:v>44689.3125</c:v>
                </c:pt>
                <c:pt idx="34">
                  <c:v>44686.3125</c:v>
                </c:pt>
                <c:pt idx="35">
                  <c:v>44683.708333333336</c:v>
                </c:pt>
                <c:pt idx="36">
                  <c:v>44697.291666666664</c:v>
                </c:pt>
                <c:pt idx="37">
                  <c:v>44693.416666666664</c:v>
                </c:pt>
                <c:pt idx="38">
                  <c:v>44691.375</c:v>
                </c:pt>
                <c:pt idx="39">
                  <c:v>44706.895833333336</c:v>
                </c:pt>
                <c:pt idx="40">
                  <c:v>44699.708333333336</c:v>
                </c:pt>
                <c:pt idx="41">
                  <c:v>44693.541666666664</c:v>
                </c:pt>
                <c:pt idx="42">
                  <c:v>44706.333333333336</c:v>
                </c:pt>
                <c:pt idx="43">
                  <c:v>44689.375</c:v>
                </c:pt>
                <c:pt idx="44">
                  <c:v>44699.291666666664</c:v>
                </c:pt>
                <c:pt idx="45">
                  <c:v>44709.291666666664</c:v>
                </c:pt>
                <c:pt idx="46">
                  <c:v>44689.5</c:v>
                </c:pt>
                <c:pt idx="47">
                  <c:v>44689.333333333336</c:v>
                </c:pt>
                <c:pt idx="48">
                  <c:v>44711.3125</c:v>
                </c:pt>
                <c:pt idx="49">
                  <c:v>44684.333333333336</c:v>
                </c:pt>
                <c:pt idx="50">
                  <c:v>44698.708333333336</c:v>
                </c:pt>
                <c:pt idx="51">
                  <c:v>44682.4375</c:v>
                </c:pt>
                <c:pt idx="52">
                  <c:v>44688.354166666664</c:v>
                </c:pt>
                <c:pt idx="53">
                  <c:v>44704.458333333336</c:v>
                </c:pt>
                <c:pt idx="54">
                  <c:v>44693.291666666664</c:v>
                </c:pt>
                <c:pt idx="55">
                  <c:v>44682.395833333336</c:v>
                </c:pt>
                <c:pt idx="56">
                  <c:v>44700.708333333336</c:v>
                </c:pt>
                <c:pt idx="57">
                  <c:v>44682.8125</c:v>
                </c:pt>
                <c:pt idx="58">
                  <c:v>44696.729166666664</c:v>
                </c:pt>
                <c:pt idx="59">
                  <c:v>44709.375</c:v>
                </c:pt>
                <c:pt idx="60">
                  <c:v>44683.375</c:v>
                </c:pt>
                <c:pt idx="61">
                  <c:v>44682.3125</c:v>
                </c:pt>
                <c:pt idx="62">
                  <c:v>44695.395833333336</c:v>
                </c:pt>
                <c:pt idx="63">
                  <c:v>44683.395833333336</c:v>
                </c:pt>
                <c:pt idx="64">
                  <c:v>44701.375</c:v>
                </c:pt>
                <c:pt idx="65">
                  <c:v>44694.395833333336</c:v>
                </c:pt>
                <c:pt idx="66">
                  <c:v>44709.395833333336</c:v>
                </c:pt>
                <c:pt idx="67">
                  <c:v>44683.333333333336</c:v>
                </c:pt>
                <c:pt idx="68">
                  <c:v>44698.4375</c:v>
                </c:pt>
                <c:pt idx="69">
                  <c:v>44708.354166666664</c:v>
                </c:pt>
                <c:pt idx="70">
                  <c:v>44695.3125</c:v>
                </c:pt>
                <c:pt idx="71">
                  <c:v>44690.375</c:v>
                </c:pt>
                <c:pt idx="72">
                  <c:v>44696.416666666664</c:v>
                </c:pt>
                <c:pt idx="73">
                  <c:v>44704.375</c:v>
                </c:pt>
                <c:pt idx="74">
                  <c:v>44695.354166666664</c:v>
                </c:pt>
                <c:pt idx="75">
                  <c:v>44684.395833333336</c:v>
                </c:pt>
                <c:pt idx="76">
                  <c:v>44705.291666666664</c:v>
                </c:pt>
                <c:pt idx="77">
                  <c:v>44685.3125</c:v>
                </c:pt>
                <c:pt idx="78">
                  <c:v>44705.333333333336</c:v>
                </c:pt>
                <c:pt idx="79">
                  <c:v>44689.708333333336</c:v>
                </c:pt>
                <c:pt idx="80">
                  <c:v>44707.333333333336</c:v>
                </c:pt>
                <c:pt idx="81">
                  <c:v>44682.291666666664</c:v>
                </c:pt>
                <c:pt idx="82">
                  <c:v>44711.25</c:v>
                </c:pt>
                <c:pt idx="83">
                  <c:v>44685.354166666664</c:v>
                </c:pt>
                <c:pt idx="84">
                  <c:v>44702.291666666664</c:v>
                </c:pt>
                <c:pt idx="85">
                  <c:v>44711.395833333336</c:v>
                </c:pt>
                <c:pt idx="86">
                  <c:v>44697.25</c:v>
                </c:pt>
                <c:pt idx="87">
                  <c:v>44705.3125</c:v>
                </c:pt>
                <c:pt idx="88">
                  <c:v>44706.291666666664</c:v>
                </c:pt>
                <c:pt idx="89">
                  <c:v>44700.3125</c:v>
                </c:pt>
                <c:pt idx="90">
                  <c:v>44699.375</c:v>
                </c:pt>
                <c:pt idx="91">
                  <c:v>44694.3125</c:v>
                </c:pt>
                <c:pt idx="92">
                  <c:v>44687.25</c:v>
                </c:pt>
                <c:pt idx="93">
                  <c:v>44690.291666666664</c:v>
                </c:pt>
                <c:pt idx="94">
                  <c:v>44696.395833333336</c:v>
                </c:pt>
                <c:pt idx="95">
                  <c:v>44696.354166666664</c:v>
                </c:pt>
                <c:pt idx="96">
                  <c:v>44695.291666666664</c:v>
                </c:pt>
                <c:pt idx="97">
                  <c:v>44689.291666666664</c:v>
                </c:pt>
                <c:pt idx="98">
                  <c:v>44704.270833333336</c:v>
                </c:pt>
                <c:pt idx="99">
                  <c:v>44697.3125</c:v>
                </c:pt>
                <c:pt idx="100">
                  <c:v>44688.395833333336</c:v>
                </c:pt>
                <c:pt idx="101">
                  <c:v>44682.333333333336</c:v>
                </c:pt>
                <c:pt idx="102">
                  <c:v>44699.395833333336</c:v>
                </c:pt>
                <c:pt idx="103">
                  <c:v>44690.333333333336</c:v>
                </c:pt>
                <c:pt idx="104">
                  <c:v>44699.3125</c:v>
                </c:pt>
                <c:pt idx="105">
                  <c:v>44705.270833333336</c:v>
                </c:pt>
                <c:pt idx="106">
                  <c:v>44689.25</c:v>
                </c:pt>
                <c:pt idx="107">
                  <c:v>44689.354166666664</c:v>
                </c:pt>
                <c:pt idx="108">
                  <c:v>44693.270833333336</c:v>
                </c:pt>
                <c:pt idx="109">
                  <c:v>44694.270833333336</c:v>
                </c:pt>
                <c:pt idx="110">
                  <c:v>44708.3125</c:v>
                </c:pt>
                <c:pt idx="111">
                  <c:v>44694.25</c:v>
                </c:pt>
                <c:pt idx="112">
                  <c:v>44706.3125</c:v>
                </c:pt>
                <c:pt idx="113">
                  <c:v>44701.270833333336</c:v>
                </c:pt>
                <c:pt idx="114">
                  <c:v>44701.25</c:v>
                </c:pt>
                <c:pt idx="115">
                  <c:v>44688.270833333336</c:v>
                </c:pt>
                <c:pt idx="116">
                  <c:v>44687.270833333336</c:v>
                </c:pt>
                <c:pt idx="117">
                  <c:v>44686.291666666664</c:v>
                </c:pt>
                <c:pt idx="118">
                  <c:v>44687.3125</c:v>
                </c:pt>
                <c:pt idx="119">
                  <c:v>44710.291666666664</c:v>
                </c:pt>
                <c:pt idx="120">
                  <c:v>44704.25</c:v>
                </c:pt>
                <c:pt idx="121">
                  <c:v>44707.354166666664</c:v>
                </c:pt>
                <c:pt idx="122">
                  <c:v>44698.354166666664</c:v>
                </c:pt>
                <c:pt idx="123">
                  <c:v>44696.3125</c:v>
                </c:pt>
                <c:pt idx="124">
                  <c:v>44711.291666666664</c:v>
                </c:pt>
                <c:pt idx="125">
                  <c:v>44685.333333333336</c:v>
                </c:pt>
                <c:pt idx="126">
                  <c:v>44709.3125</c:v>
                </c:pt>
                <c:pt idx="127">
                  <c:v>44693.375</c:v>
                </c:pt>
                <c:pt idx="128">
                  <c:v>44686.375</c:v>
                </c:pt>
                <c:pt idx="129">
                  <c:v>44686.333333333336</c:v>
                </c:pt>
                <c:pt idx="130">
                  <c:v>44709.270833333336</c:v>
                </c:pt>
                <c:pt idx="131">
                  <c:v>44696.291666666664</c:v>
                </c:pt>
                <c:pt idx="132">
                  <c:v>44709.354166666664</c:v>
                </c:pt>
                <c:pt idx="133">
                  <c:v>44702.3125</c:v>
                </c:pt>
                <c:pt idx="134">
                  <c:v>44698.375</c:v>
                </c:pt>
                <c:pt idx="135">
                  <c:v>44691.3125</c:v>
                </c:pt>
                <c:pt idx="136">
                  <c:v>44694.291666666664</c:v>
                </c:pt>
                <c:pt idx="137">
                  <c:v>44701.291666666664</c:v>
                </c:pt>
                <c:pt idx="138">
                  <c:v>44684.354166666664</c:v>
                </c:pt>
                <c:pt idx="139">
                  <c:v>44704.354166666664</c:v>
                </c:pt>
                <c:pt idx="140">
                  <c:v>44701.333333333336</c:v>
                </c:pt>
                <c:pt idx="141">
                  <c:v>44707.291666666664</c:v>
                </c:pt>
                <c:pt idx="142">
                  <c:v>44683.416666666664</c:v>
                </c:pt>
                <c:pt idx="143">
                  <c:v>44707.25</c:v>
                </c:pt>
                <c:pt idx="144">
                  <c:v>44693.3125</c:v>
                </c:pt>
                <c:pt idx="145">
                  <c:v>44692.333333333336</c:v>
                </c:pt>
                <c:pt idx="146">
                  <c:v>44711.333333333336</c:v>
                </c:pt>
                <c:pt idx="147">
                  <c:v>44692.354166666664</c:v>
                </c:pt>
                <c:pt idx="148">
                  <c:v>44682.354166666664</c:v>
                </c:pt>
                <c:pt idx="149">
                  <c:v>44690.5</c:v>
                </c:pt>
                <c:pt idx="150">
                  <c:v>44684.25</c:v>
                </c:pt>
                <c:pt idx="151">
                  <c:v>44710.333333333336</c:v>
                </c:pt>
                <c:pt idx="152">
                  <c:v>44685.291666666664</c:v>
                </c:pt>
                <c:pt idx="153">
                  <c:v>44707.270833333336</c:v>
                </c:pt>
                <c:pt idx="154">
                  <c:v>44703.3125</c:v>
                </c:pt>
                <c:pt idx="155">
                  <c:v>44685.25</c:v>
                </c:pt>
                <c:pt idx="156">
                  <c:v>44683.291666666664</c:v>
                </c:pt>
                <c:pt idx="157">
                  <c:v>44688.541666666664</c:v>
                </c:pt>
                <c:pt idx="158">
                  <c:v>44707.3125</c:v>
                </c:pt>
                <c:pt idx="159">
                  <c:v>44706.395833333336</c:v>
                </c:pt>
                <c:pt idx="160">
                  <c:v>44700.375</c:v>
                </c:pt>
                <c:pt idx="161">
                  <c:v>44696.333333333336</c:v>
                </c:pt>
                <c:pt idx="162">
                  <c:v>44686.354166666664</c:v>
                </c:pt>
                <c:pt idx="163">
                  <c:v>44709.1875</c:v>
                </c:pt>
                <c:pt idx="164">
                  <c:v>44712.291666666664</c:v>
                </c:pt>
                <c:pt idx="165">
                  <c:v>44701.395833333336</c:v>
                </c:pt>
                <c:pt idx="166">
                  <c:v>44711.354166666664</c:v>
                </c:pt>
                <c:pt idx="167">
                  <c:v>44693.333333333336</c:v>
                </c:pt>
                <c:pt idx="168">
                  <c:v>44710.3125</c:v>
                </c:pt>
                <c:pt idx="169">
                  <c:v>44690.3125</c:v>
                </c:pt>
                <c:pt idx="170">
                  <c:v>44687.354166666664</c:v>
                </c:pt>
                <c:pt idx="171">
                  <c:v>44708.270833333336</c:v>
                </c:pt>
                <c:pt idx="172">
                  <c:v>44689.270833333336</c:v>
                </c:pt>
                <c:pt idx="173">
                  <c:v>44710.270833333336</c:v>
                </c:pt>
                <c:pt idx="174">
                  <c:v>44698.3125</c:v>
                </c:pt>
                <c:pt idx="175">
                  <c:v>44701.3125</c:v>
                </c:pt>
                <c:pt idx="176">
                  <c:v>44703.333333333336</c:v>
                </c:pt>
                <c:pt idx="177">
                  <c:v>44692.270833333336</c:v>
                </c:pt>
                <c:pt idx="178">
                  <c:v>44712.270833333336</c:v>
                </c:pt>
                <c:pt idx="179">
                  <c:v>44710.354166666664</c:v>
                </c:pt>
                <c:pt idx="180">
                  <c:v>44702.333333333336</c:v>
                </c:pt>
                <c:pt idx="181">
                  <c:v>44702.25</c:v>
                </c:pt>
                <c:pt idx="182">
                  <c:v>44686.708333333336</c:v>
                </c:pt>
                <c:pt idx="183">
                  <c:v>44708.25</c:v>
                </c:pt>
                <c:pt idx="184">
                  <c:v>44682.458333333336</c:v>
                </c:pt>
                <c:pt idx="185">
                  <c:v>44682.270833333336</c:v>
                </c:pt>
                <c:pt idx="186">
                  <c:v>44712.333333333336</c:v>
                </c:pt>
                <c:pt idx="187">
                  <c:v>44704.3125</c:v>
                </c:pt>
                <c:pt idx="188">
                  <c:v>44705.25</c:v>
                </c:pt>
                <c:pt idx="189">
                  <c:v>44700.270833333336</c:v>
                </c:pt>
                <c:pt idx="190">
                  <c:v>44685.270833333336</c:v>
                </c:pt>
                <c:pt idx="191">
                  <c:v>44701.354166666664</c:v>
                </c:pt>
                <c:pt idx="192">
                  <c:v>44706.354166666664</c:v>
                </c:pt>
                <c:pt idx="193">
                  <c:v>44698.333333333336</c:v>
                </c:pt>
                <c:pt idx="194">
                  <c:v>44698.270833333336</c:v>
                </c:pt>
                <c:pt idx="195">
                  <c:v>44694.354166666664</c:v>
                </c:pt>
                <c:pt idx="196">
                  <c:v>44699.25</c:v>
                </c:pt>
                <c:pt idx="197">
                  <c:v>44697.270833333336</c:v>
                </c:pt>
                <c:pt idx="198">
                  <c:v>44702.270833333336</c:v>
                </c:pt>
                <c:pt idx="199">
                  <c:v>44700.25</c:v>
                </c:pt>
                <c:pt idx="200">
                  <c:v>44705.354166666664</c:v>
                </c:pt>
                <c:pt idx="201">
                  <c:v>44690.270833333336</c:v>
                </c:pt>
                <c:pt idx="202">
                  <c:v>44703.270833333336</c:v>
                </c:pt>
                <c:pt idx="203">
                  <c:v>44694.333333333336</c:v>
                </c:pt>
                <c:pt idx="204">
                  <c:v>44686.270833333336</c:v>
                </c:pt>
                <c:pt idx="205">
                  <c:v>44700.354166666664</c:v>
                </c:pt>
                <c:pt idx="206">
                  <c:v>44695.25</c:v>
                </c:pt>
                <c:pt idx="207">
                  <c:v>44695.333333333336</c:v>
                </c:pt>
                <c:pt idx="208">
                  <c:v>44690.354166666664</c:v>
                </c:pt>
                <c:pt idx="209">
                  <c:v>44711.270833333336</c:v>
                </c:pt>
                <c:pt idx="210">
                  <c:v>44691.333333333336</c:v>
                </c:pt>
                <c:pt idx="211">
                  <c:v>44712.354166666664</c:v>
                </c:pt>
                <c:pt idx="212">
                  <c:v>44695.270833333336</c:v>
                </c:pt>
                <c:pt idx="213">
                  <c:v>44701.166666666664</c:v>
                </c:pt>
                <c:pt idx="214">
                  <c:v>44683.270833333336</c:v>
                </c:pt>
                <c:pt idx="215">
                  <c:v>44684.270833333336</c:v>
                </c:pt>
                <c:pt idx="216">
                  <c:v>44684.208333333336</c:v>
                </c:pt>
                <c:pt idx="217">
                  <c:v>44688.416666666664</c:v>
                </c:pt>
                <c:pt idx="218">
                  <c:v>44696.270833333336</c:v>
                </c:pt>
                <c:pt idx="219">
                  <c:v>44697.333333333336</c:v>
                </c:pt>
                <c:pt idx="220">
                  <c:v>44711.1875</c:v>
                </c:pt>
                <c:pt idx="221">
                  <c:v>44712.1875</c:v>
                </c:pt>
                <c:pt idx="222">
                  <c:v>44710.1875</c:v>
                </c:pt>
                <c:pt idx="223">
                  <c:v>44683.229166666664</c:v>
                </c:pt>
                <c:pt idx="224">
                  <c:v>44705.145833333336</c:v>
                </c:pt>
                <c:pt idx="225">
                  <c:v>44692.166666666664</c:v>
                </c:pt>
                <c:pt idx="226">
                  <c:v>44682.25</c:v>
                </c:pt>
                <c:pt idx="227">
                  <c:v>44712.145833333336</c:v>
                </c:pt>
                <c:pt idx="228">
                  <c:v>44699.333333333336</c:v>
                </c:pt>
                <c:pt idx="229">
                  <c:v>44682.145833333336</c:v>
                </c:pt>
                <c:pt idx="230">
                  <c:v>44708.145833333336</c:v>
                </c:pt>
                <c:pt idx="231">
                  <c:v>44688</c:v>
                </c:pt>
                <c:pt idx="232">
                  <c:v>44684.125</c:v>
                </c:pt>
                <c:pt idx="233">
                  <c:v>44691.166666666664</c:v>
                </c:pt>
                <c:pt idx="234">
                  <c:v>44698.104166666664</c:v>
                </c:pt>
                <c:pt idx="235">
                  <c:v>44706.104166666664</c:v>
                </c:pt>
                <c:pt idx="236">
                  <c:v>44689.145833333336</c:v>
                </c:pt>
                <c:pt idx="237">
                  <c:v>44690.020833333336</c:v>
                </c:pt>
                <c:pt idx="238">
                  <c:v>44688.104166666664</c:v>
                </c:pt>
                <c:pt idx="239">
                  <c:v>44703.020833333336</c:v>
                </c:pt>
                <c:pt idx="240">
                  <c:v>44687</c:v>
                </c:pt>
                <c:pt idx="241">
                  <c:v>44710</c:v>
                </c:pt>
                <c:pt idx="242">
                  <c:v>44705.083333333336</c:v>
                </c:pt>
                <c:pt idx="243">
                  <c:v>44695.104166666664</c:v>
                </c:pt>
                <c:pt idx="244">
                  <c:v>44712.104166666664</c:v>
                </c:pt>
                <c:pt idx="245">
                  <c:v>44702</c:v>
                </c:pt>
                <c:pt idx="246">
                  <c:v>44682.166666666664</c:v>
                </c:pt>
                <c:pt idx="247">
                  <c:v>44694.083333333336</c:v>
                </c:pt>
                <c:pt idx="248">
                  <c:v>44698.208333333336</c:v>
                </c:pt>
                <c:pt idx="249">
                  <c:v>44691.020833333336</c:v>
                </c:pt>
                <c:pt idx="250">
                  <c:v>44711</c:v>
                </c:pt>
                <c:pt idx="251">
                  <c:v>44704.020833333336</c:v>
                </c:pt>
                <c:pt idx="252">
                  <c:v>44686.020833333336</c:v>
                </c:pt>
                <c:pt idx="253">
                  <c:v>44689.041666666664</c:v>
                </c:pt>
                <c:pt idx="254">
                  <c:v>44696.083333333336</c:v>
                </c:pt>
                <c:pt idx="255">
                  <c:v>44690.083333333336</c:v>
                </c:pt>
                <c:pt idx="256">
                  <c:v>44701.020833333336</c:v>
                </c:pt>
                <c:pt idx="257">
                  <c:v>44699.020833333336</c:v>
                </c:pt>
                <c:pt idx="258">
                  <c:v>44700.083333333336</c:v>
                </c:pt>
                <c:pt idx="259">
                  <c:v>44686.083333333336</c:v>
                </c:pt>
                <c:pt idx="260">
                  <c:v>44711.020833333336</c:v>
                </c:pt>
                <c:pt idx="261">
                  <c:v>44692.020833333336</c:v>
                </c:pt>
                <c:pt idx="262">
                  <c:v>44700.104166666664</c:v>
                </c:pt>
                <c:pt idx="263">
                  <c:v>44689.125</c:v>
                </c:pt>
                <c:pt idx="264">
                  <c:v>44706.125</c:v>
                </c:pt>
                <c:pt idx="265">
                  <c:v>44700.0625</c:v>
                </c:pt>
                <c:pt idx="266">
                  <c:v>44682.104166666664</c:v>
                </c:pt>
                <c:pt idx="267">
                  <c:v>44685.125</c:v>
                </c:pt>
                <c:pt idx="268">
                  <c:v>44692.041666666664</c:v>
                </c:pt>
                <c:pt idx="269">
                  <c:v>44708.020833333336</c:v>
                </c:pt>
                <c:pt idx="270">
                  <c:v>44682.020833333336</c:v>
                </c:pt>
                <c:pt idx="271">
                  <c:v>44696.020833333336</c:v>
                </c:pt>
                <c:pt idx="272">
                  <c:v>44690.104166666664</c:v>
                </c:pt>
                <c:pt idx="273">
                  <c:v>44704.104166666664</c:v>
                </c:pt>
                <c:pt idx="274">
                  <c:v>44706.020833333336</c:v>
                </c:pt>
                <c:pt idx="275">
                  <c:v>44710.125</c:v>
                </c:pt>
                <c:pt idx="276">
                  <c:v>44711.041666666664</c:v>
                </c:pt>
                <c:pt idx="277">
                  <c:v>44688.041666666664</c:v>
                </c:pt>
                <c:pt idx="278">
                  <c:v>44697.020833333336</c:v>
                </c:pt>
                <c:pt idx="279">
                  <c:v>44711.104166666664</c:v>
                </c:pt>
                <c:pt idx="280">
                  <c:v>44712.020833333336</c:v>
                </c:pt>
                <c:pt idx="281">
                  <c:v>44707.041666666664</c:v>
                </c:pt>
                <c:pt idx="282">
                  <c:v>44705.020833333336</c:v>
                </c:pt>
                <c:pt idx="283">
                  <c:v>44683.020833333336</c:v>
                </c:pt>
                <c:pt idx="284">
                  <c:v>44686.041666666664</c:v>
                </c:pt>
                <c:pt idx="285">
                  <c:v>44702.020833333336</c:v>
                </c:pt>
                <c:pt idx="286">
                  <c:v>44702.041666666664</c:v>
                </c:pt>
                <c:pt idx="287">
                  <c:v>44694.020833333336</c:v>
                </c:pt>
                <c:pt idx="288">
                  <c:v>44709.020833333336</c:v>
                </c:pt>
                <c:pt idx="289">
                  <c:v>44685.020833333336</c:v>
                </c:pt>
                <c:pt idx="290">
                  <c:v>44701.083333333336</c:v>
                </c:pt>
                <c:pt idx="291">
                  <c:v>44683.104166666664</c:v>
                </c:pt>
                <c:pt idx="292">
                  <c:v>44688.020833333336</c:v>
                </c:pt>
                <c:pt idx="293">
                  <c:v>44693.104166666664</c:v>
                </c:pt>
                <c:pt idx="294">
                  <c:v>44689.020833333336</c:v>
                </c:pt>
                <c:pt idx="295">
                  <c:v>44683.0625</c:v>
                </c:pt>
                <c:pt idx="296">
                  <c:v>44696.125</c:v>
                </c:pt>
                <c:pt idx="297">
                  <c:v>44691.041666666664</c:v>
                </c:pt>
                <c:pt idx="298">
                  <c:v>44698.020833333336</c:v>
                </c:pt>
                <c:pt idx="299">
                  <c:v>44698.041666666664</c:v>
                </c:pt>
                <c:pt idx="300">
                  <c:v>44682.0625</c:v>
                </c:pt>
                <c:pt idx="301">
                  <c:v>44707.020833333336</c:v>
                </c:pt>
                <c:pt idx="302">
                  <c:v>44702.104166666664</c:v>
                </c:pt>
                <c:pt idx="303">
                  <c:v>44691.125</c:v>
                </c:pt>
                <c:pt idx="304">
                  <c:v>44698.083333333336</c:v>
                </c:pt>
                <c:pt idx="305">
                  <c:v>44704.083333333336</c:v>
                </c:pt>
                <c:pt idx="306">
                  <c:v>44707.0625</c:v>
                </c:pt>
                <c:pt idx="307">
                  <c:v>44683.041666666664</c:v>
                </c:pt>
                <c:pt idx="308">
                  <c:v>44695.041666666664</c:v>
                </c:pt>
                <c:pt idx="309">
                  <c:v>44695.020833333336</c:v>
                </c:pt>
                <c:pt idx="310">
                  <c:v>44693.020833333336</c:v>
                </c:pt>
                <c:pt idx="311">
                  <c:v>44684.041666666664</c:v>
                </c:pt>
                <c:pt idx="312">
                  <c:v>44700.020833333336</c:v>
                </c:pt>
                <c:pt idx="313">
                  <c:v>44687.020833333336</c:v>
                </c:pt>
                <c:pt idx="314">
                  <c:v>44687.104166666664</c:v>
                </c:pt>
                <c:pt idx="315">
                  <c:v>44710.104166666664</c:v>
                </c:pt>
                <c:pt idx="316">
                  <c:v>44701.041666666664</c:v>
                </c:pt>
                <c:pt idx="317">
                  <c:v>44707.104166666664</c:v>
                </c:pt>
                <c:pt idx="318">
                  <c:v>44712.041666666664</c:v>
                </c:pt>
                <c:pt idx="319">
                  <c:v>44687.083333333336</c:v>
                </c:pt>
                <c:pt idx="320">
                  <c:v>44693.041666666664</c:v>
                </c:pt>
                <c:pt idx="321">
                  <c:v>44685.0625</c:v>
                </c:pt>
                <c:pt idx="322">
                  <c:v>44684.0625</c:v>
                </c:pt>
                <c:pt idx="323">
                  <c:v>44702.125</c:v>
                </c:pt>
                <c:pt idx="324">
                  <c:v>44699.041666666664</c:v>
                </c:pt>
                <c:pt idx="325">
                  <c:v>44696.041666666664</c:v>
                </c:pt>
                <c:pt idx="326">
                  <c:v>44691.083333333336</c:v>
                </c:pt>
                <c:pt idx="327">
                  <c:v>44699.083333333336</c:v>
                </c:pt>
                <c:pt idx="328">
                  <c:v>44703.083333333336</c:v>
                </c:pt>
                <c:pt idx="329">
                  <c:v>44710.0625</c:v>
                </c:pt>
                <c:pt idx="330">
                  <c:v>44683.083333333336</c:v>
                </c:pt>
                <c:pt idx="331">
                  <c:v>44703.0625</c:v>
                </c:pt>
                <c:pt idx="332">
                  <c:v>44703.041666666664</c:v>
                </c:pt>
                <c:pt idx="333">
                  <c:v>44706.0625</c:v>
                </c:pt>
                <c:pt idx="334">
                  <c:v>44706.041666666664</c:v>
                </c:pt>
                <c:pt idx="335">
                  <c:v>44710.020833333336</c:v>
                </c:pt>
                <c:pt idx="336">
                  <c:v>44699.125</c:v>
                </c:pt>
                <c:pt idx="337">
                  <c:v>44690.041666666664</c:v>
                </c:pt>
                <c:pt idx="338">
                  <c:v>44687.041666666664</c:v>
                </c:pt>
                <c:pt idx="339">
                  <c:v>44704.041666666664</c:v>
                </c:pt>
                <c:pt idx="340">
                  <c:v>44697.0625</c:v>
                </c:pt>
                <c:pt idx="341">
                  <c:v>44696.0625</c:v>
                </c:pt>
                <c:pt idx="342">
                  <c:v>44703.104166666664</c:v>
                </c:pt>
                <c:pt idx="343">
                  <c:v>44697.041666666664</c:v>
                </c:pt>
                <c:pt idx="344">
                  <c:v>44700.125</c:v>
                </c:pt>
                <c:pt idx="345">
                  <c:v>44708.041666666664</c:v>
                </c:pt>
                <c:pt idx="346">
                  <c:v>44688.0625</c:v>
                </c:pt>
                <c:pt idx="347">
                  <c:v>44693.083333333336</c:v>
                </c:pt>
                <c:pt idx="348">
                  <c:v>44700.041666666664</c:v>
                </c:pt>
                <c:pt idx="349">
                  <c:v>44684.020833333336</c:v>
                </c:pt>
                <c:pt idx="350">
                  <c:v>44693.0625</c:v>
                </c:pt>
                <c:pt idx="351">
                  <c:v>44687.0625</c:v>
                </c:pt>
                <c:pt idx="352">
                  <c:v>44697.083333333336</c:v>
                </c:pt>
                <c:pt idx="353">
                  <c:v>44694.041666666664</c:v>
                </c:pt>
                <c:pt idx="354">
                  <c:v>44705.041666666664</c:v>
                </c:pt>
                <c:pt idx="355">
                  <c:v>44711.0625</c:v>
                </c:pt>
                <c:pt idx="356">
                  <c:v>44695.0625</c:v>
                </c:pt>
                <c:pt idx="357">
                  <c:v>44712.0625</c:v>
                </c:pt>
                <c:pt idx="358">
                  <c:v>44702.083333333336</c:v>
                </c:pt>
                <c:pt idx="359">
                  <c:v>44682.041666666664</c:v>
                </c:pt>
                <c:pt idx="360">
                  <c:v>44709.041666666664</c:v>
                </c:pt>
                <c:pt idx="361">
                  <c:v>44701.104166666664</c:v>
                </c:pt>
                <c:pt idx="362">
                  <c:v>44708.083333333336</c:v>
                </c:pt>
                <c:pt idx="363">
                  <c:v>44695.083333333336</c:v>
                </c:pt>
                <c:pt idx="364">
                  <c:v>44709.083333333336</c:v>
                </c:pt>
                <c:pt idx="365">
                  <c:v>44698.0625</c:v>
                </c:pt>
                <c:pt idx="366">
                  <c:v>44697.104166666664</c:v>
                </c:pt>
                <c:pt idx="367">
                  <c:v>44704.0625</c:v>
                </c:pt>
                <c:pt idx="368">
                  <c:v>44710.041666666664</c:v>
                </c:pt>
                <c:pt idx="369">
                  <c:v>44707.083333333336</c:v>
                </c:pt>
                <c:pt idx="370">
                  <c:v>44699.0625</c:v>
                </c:pt>
                <c:pt idx="371">
                  <c:v>44688.083333333336</c:v>
                </c:pt>
                <c:pt idx="372">
                  <c:v>44703.125</c:v>
                </c:pt>
                <c:pt idx="373">
                  <c:v>44705.104166666664</c:v>
                </c:pt>
                <c:pt idx="374">
                  <c:v>44708.0625</c:v>
                </c:pt>
                <c:pt idx="375">
                  <c:v>44691.0625</c:v>
                </c:pt>
                <c:pt idx="376">
                  <c:v>44689.083333333336</c:v>
                </c:pt>
                <c:pt idx="377">
                  <c:v>44709.104166666664</c:v>
                </c:pt>
                <c:pt idx="378">
                  <c:v>44684.104166666664</c:v>
                </c:pt>
                <c:pt idx="379">
                  <c:v>44706.083333333336</c:v>
                </c:pt>
                <c:pt idx="380">
                  <c:v>44684.083333333336</c:v>
                </c:pt>
                <c:pt idx="381">
                  <c:v>44682.083333333336</c:v>
                </c:pt>
                <c:pt idx="382">
                  <c:v>44685.083333333336</c:v>
                </c:pt>
                <c:pt idx="383">
                  <c:v>44694.0625</c:v>
                </c:pt>
                <c:pt idx="384">
                  <c:v>44692.083333333336</c:v>
                </c:pt>
                <c:pt idx="385">
                  <c:v>44701.0625</c:v>
                </c:pt>
                <c:pt idx="386">
                  <c:v>44710.083333333336</c:v>
                </c:pt>
                <c:pt idx="387">
                  <c:v>44705.0625</c:v>
                </c:pt>
                <c:pt idx="388">
                  <c:v>44686.104166666664</c:v>
                </c:pt>
                <c:pt idx="389">
                  <c:v>44702.0625</c:v>
                </c:pt>
                <c:pt idx="390">
                  <c:v>44712.083333333336</c:v>
                </c:pt>
                <c:pt idx="391">
                  <c:v>44685.041666666664</c:v>
                </c:pt>
                <c:pt idx="392">
                  <c:v>44711.083333333336</c:v>
                </c:pt>
                <c:pt idx="393">
                  <c:v>44686.0625</c:v>
                </c:pt>
                <c:pt idx="394">
                  <c:v>44687.125</c:v>
                </c:pt>
                <c:pt idx="395">
                  <c:v>44689.0625</c:v>
                </c:pt>
                <c:pt idx="396">
                  <c:v>44690.0625</c:v>
                </c:pt>
                <c:pt idx="397">
                  <c:v>44692.0625</c:v>
                </c:pt>
                <c:pt idx="398">
                  <c:v>44694.145833333336</c:v>
                </c:pt>
                <c:pt idx="399">
                  <c:v>44699.270833333336</c:v>
                </c:pt>
                <c:pt idx="400">
                  <c:v>44709.0625</c:v>
                </c:pt>
              </c:numCache>
            </c:numRef>
          </c:cat>
          <c:val>
            <c:numRef>
              <c:f>'Лист7 (2)'!$C$2:$C$402</c:f>
              <c:numCache>
                <c:formatCode>General</c:formatCode>
                <c:ptCount val="40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2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2</c:v>
                </c:pt>
                <c:pt idx="42">
                  <c:v>2</c:v>
                </c:pt>
                <c:pt idx="43">
                  <c:v>1</c:v>
                </c:pt>
                <c:pt idx="44">
                  <c:v>3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3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2</c:v>
                </c:pt>
                <c:pt idx="57">
                  <c:v>2</c:v>
                </c:pt>
                <c:pt idx="58">
                  <c:v>1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1</c:v>
                </c:pt>
                <c:pt idx="63">
                  <c:v>2</c:v>
                </c:pt>
                <c:pt idx="64">
                  <c:v>1</c:v>
                </c:pt>
                <c:pt idx="65">
                  <c:v>1</c:v>
                </c:pt>
                <c:pt idx="66">
                  <c:v>2</c:v>
                </c:pt>
                <c:pt idx="67">
                  <c:v>2</c:v>
                </c:pt>
                <c:pt idx="68">
                  <c:v>1</c:v>
                </c:pt>
                <c:pt idx="69">
                  <c:v>2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2</c:v>
                </c:pt>
                <c:pt idx="74">
                  <c:v>2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2</c:v>
                </c:pt>
                <c:pt idx="79">
                  <c:v>3</c:v>
                </c:pt>
                <c:pt idx="80">
                  <c:v>3</c:v>
                </c:pt>
                <c:pt idx="81">
                  <c:v>4</c:v>
                </c:pt>
                <c:pt idx="82">
                  <c:v>2</c:v>
                </c:pt>
                <c:pt idx="83">
                  <c:v>2</c:v>
                </c:pt>
                <c:pt idx="84">
                  <c:v>2</c:v>
                </c:pt>
                <c:pt idx="85">
                  <c:v>2</c:v>
                </c:pt>
                <c:pt idx="86">
                  <c:v>1</c:v>
                </c:pt>
                <c:pt idx="87">
                  <c:v>2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2</c:v>
                </c:pt>
                <c:pt idx="92">
                  <c:v>1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3</c:v>
                </c:pt>
                <c:pt idx="100">
                  <c:v>2</c:v>
                </c:pt>
                <c:pt idx="101">
                  <c:v>4</c:v>
                </c:pt>
                <c:pt idx="102">
                  <c:v>2</c:v>
                </c:pt>
                <c:pt idx="103">
                  <c:v>1</c:v>
                </c:pt>
                <c:pt idx="104">
                  <c:v>3</c:v>
                </c:pt>
                <c:pt idx="105">
                  <c:v>2</c:v>
                </c:pt>
                <c:pt idx="106">
                  <c:v>1</c:v>
                </c:pt>
                <c:pt idx="107">
                  <c:v>3</c:v>
                </c:pt>
                <c:pt idx="108">
                  <c:v>2</c:v>
                </c:pt>
                <c:pt idx="109">
                  <c:v>2</c:v>
                </c:pt>
                <c:pt idx="110">
                  <c:v>4</c:v>
                </c:pt>
                <c:pt idx="111">
                  <c:v>1</c:v>
                </c:pt>
                <c:pt idx="112">
                  <c:v>4</c:v>
                </c:pt>
                <c:pt idx="113">
                  <c:v>3</c:v>
                </c:pt>
                <c:pt idx="114">
                  <c:v>3</c:v>
                </c:pt>
                <c:pt idx="115">
                  <c:v>4</c:v>
                </c:pt>
                <c:pt idx="116">
                  <c:v>2</c:v>
                </c:pt>
                <c:pt idx="117">
                  <c:v>4</c:v>
                </c:pt>
                <c:pt idx="118">
                  <c:v>4</c:v>
                </c:pt>
                <c:pt idx="119">
                  <c:v>3</c:v>
                </c:pt>
                <c:pt idx="120">
                  <c:v>2</c:v>
                </c:pt>
                <c:pt idx="121">
                  <c:v>3</c:v>
                </c:pt>
                <c:pt idx="122">
                  <c:v>5</c:v>
                </c:pt>
                <c:pt idx="123">
                  <c:v>4</c:v>
                </c:pt>
                <c:pt idx="124">
                  <c:v>3</c:v>
                </c:pt>
                <c:pt idx="125">
                  <c:v>3</c:v>
                </c:pt>
                <c:pt idx="126">
                  <c:v>5</c:v>
                </c:pt>
                <c:pt idx="127">
                  <c:v>2</c:v>
                </c:pt>
                <c:pt idx="128">
                  <c:v>3</c:v>
                </c:pt>
                <c:pt idx="129">
                  <c:v>3</c:v>
                </c:pt>
                <c:pt idx="130">
                  <c:v>6</c:v>
                </c:pt>
                <c:pt idx="131">
                  <c:v>3</c:v>
                </c:pt>
                <c:pt idx="132">
                  <c:v>4</c:v>
                </c:pt>
                <c:pt idx="133">
                  <c:v>3</c:v>
                </c:pt>
                <c:pt idx="134">
                  <c:v>3</c:v>
                </c:pt>
                <c:pt idx="135">
                  <c:v>5</c:v>
                </c:pt>
                <c:pt idx="136">
                  <c:v>3</c:v>
                </c:pt>
                <c:pt idx="137">
                  <c:v>3</c:v>
                </c:pt>
                <c:pt idx="138">
                  <c:v>4</c:v>
                </c:pt>
                <c:pt idx="139">
                  <c:v>5</c:v>
                </c:pt>
                <c:pt idx="140">
                  <c:v>5</c:v>
                </c:pt>
                <c:pt idx="141">
                  <c:v>3</c:v>
                </c:pt>
                <c:pt idx="142">
                  <c:v>4</c:v>
                </c:pt>
                <c:pt idx="143">
                  <c:v>3</c:v>
                </c:pt>
                <c:pt idx="144">
                  <c:v>3</c:v>
                </c:pt>
                <c:pt idx="145">
                  <c:v>2</c:v>
                </c:pt>
                <c:pt idx="146">
                  <c:v>5</c:v>
                </c:pt>
                <c:pt idx="147">
                  <c:v>3</c:v>
                </c:pt>
                <c:pt idx="148">
                  <c:v>7</c:v>
                </c:pt>
                <c:pt idx="149">
                  <c:v>2</c:v>
                </c:pt>
                <c:pt idx="150">
                  <c:v>4</c:v>
                </c:pt>
                <c:pt idx="151">
                  <c:v>4</c:v>
                </c:pt>
                <c:pt idx="152">
                  <c:v>3</c:v>
                </c:pt>
                <c:pt idx="153">
                  <c:v>4</c:v>
                </c:pt>
                <c:pt idx="154">
                  <c:v>5</c:v>
                </c:pt>
                <c:pt idx="155">
                  <c:v>2</c:v>
                </c:pt>
                <c:pt idx="156">
                  <c:v>6</c:v>
                </c:pt>
                <c:pt idx="157">
                  <c:v>7</c:v>
                </c:pt>
                <c:pt idx="158">
                  <c:v>4</c:v>
                </c:pt>
                <c:pt idx="159">
                  <c:v>3</c:v>
                </c:pt>
                <c:pt idx="160">
                  <c:v>2</c:v>
                </c:pt>
                <c:pt idx="161">
                  <c:v>7</c:v>
                </c:pt>
                <c:pt idx="162">
                  <c:v>5</c:v>
                </c:pt>
                <c:pt idx="163">
                  <c:v>2</c:v>
                </c:pt>
                <c:pt idx="164">
                  <c:v>6</c:v>
                </c:pt>
                <c:pt idx="165">
                  <c:v>3</c:v>
                </c:pt>
                <c:pt idx="166">
                  <c:v>5</c:v>
                </c:pt>
                <c:pt idx="167">
                  <c:v>5</c:v>
                </c:pt>
                <c:pt idx="168">
                  <c:v>4</c:v>
                </c:pt>
                <c:pt idx="169">
                  <c:v>7</c:v>
                </c:pt>
                <c:pt idx="170">
                  <c:v>5</c:v>
                </c:pt>
                <c:pt idx="171">
                  <c:v>7</c:v>
                </c:pt>
                <c:pt idx="172">
                  <c:v>6</c:v>
                </c:pt>
                <c:pt idx="173">
                  <c:v>6</c:v>
                </c:pt>
                <c:pt idx="174">
                  <c:v>5</c:v>
                </c:pt>
                <c:pt idx="175">
                  <c:v>8</c:v>
                </c:pt>
                <c:pt idx="176">
                  <c:v>7</c:v>
                </c:pt>
                <c:pt idx="177">
                  <c:v>6</c:v>
                </c:pt>
                <c:pt idx="178">
                  <c:v>6</c:v>
                </c:pt>
                <c:pt idx="179">
                  <c:v>6</c:v>
                </c:pt>
                <c:pt idx="180">
                  <c:v>8</c:v>
                </c:pt>
                <c:pt idx="181">
                  <c:v>4</c:v>
                </c:pt>
                <c:pt idx="182">
                  <c:v>5</c:v>
                </c:pt>
                <c:pt idx="183">
                  <c:v>7</c:v>
                </c:pt>
                <c:pt idx="184">
                  <c:v>9</c:v>
                </c:pt>
                <c:pt idx="185">
                  <c:v>6</c:v>
                </c:pt>
                <c:pt idx="186">
                  <c:v>7</c:v>
                </c:pt>
                <c:pt idx="187">
                  <c:v>7</c:v>
                </c:pt>
                <c:pt idx="188">
                  <c:v>5</c:v>
                </c:pt>
                <c:pt idx="189">
                  <c:v>8</c:v>
                </c:pt>
                <c:pt idx="190">
                  <c:v>7</c:v>
                </c:pt>
                <c:pt idx="191">
                  <c:v>9</c:v>
                </c:pt>
                <c:pt idx="192">
                  <c:v>7</c:v>
                </c:pt>
                <c:pt idx="193">
                  <c:v>9</c:v>
                </c:pt>
                <c:pt idx="194">
                  <c:v>9</c:v>
                </c:pt>
                <c:pt idx="195">
                  <c:v>11</c:v>
                </c:pt>
                <c:pt idx="196">
                  <c:v>2</c:v>
                </c:pt>
                <c:pt idx="197">
                  <c:v>8</c:v>
                </c:pt>
                <c:pt idx="198">
                  <c:v>8</c:v>
                </c:pt>
                <c:pt idx="199">
                  <c:v>4</c:v>
                </c:pt>
                <c:pt idx="200">
                  <c:v>5</c:v>
                </c:pt>
                <c:pt idx="201">
                  <c:v>4</c:v>
                </c:pt>
                <c:pt idx="202">
                  <c:v>9</c:v>
                </c:pt>
                <c:pt idx="203">
                  <c:v>8</c:v>
                </c:pt>
                <c:pt idx="204">
                  <c:v>10</c:v>
                </c:pt>
                <c:pt idx="205">
                  <c:v>4</c:v>
                </c:pt>
                <c:pt idx="206">
                  <c:v>3</c:v>
                </c:pt>
                <c:pt idx="207">
                  <c:v>14</c:v>
                </c:pt>
                <c:pt idx="208">
                  <c:v>7</c:v>
                </c:pt>
                <c:pt idx="209">
                  <c:v>8</c:v>
                </c:pt>
                <c:pt idx="210">
                  <c:v>14</c:v>
                </c:pt>
                <c:pt idx="211">
                  <c:v>10</c:v>
                </c:pt>
                <c:pt idx="212">
                  <c:v>14</c:v>
                </c:pt>
                <c:pt idx="213">
                  <c:v>3</c:v>
                </c:pt>
                <c:pt idx="214">
                  <c:v>14</c:v>
                </c:pt>
                <c:pt idx="215">
                  <c:v>16</c:v>
                </c:pt>
                <c:pt idx="216">
                  <c:v>7</c:v>
                </c:pt>
                <c:pt idx="217">
                  <c:v>17</c:v>
                </c:pt>
                <c:pt idx="218">
                  <c:v>14</c:v>
                </c:pt>
                <c:pt idx="219">
                  <c:v>9</c:v>
                </c:pt>
                <c:pt idx="220">
                  <c:v>7</c:v>
                </c:pt>
                <c:pt idx="221">
                  <c:v>7</c:v>
                </c:pt>
                <c:pt idx="222">
                  <c:v>5</c:v>
                </c:pt>
                <c:pt idx="223">
                  <c:v>36</c:v>
                </c:pt>
                <c:pt idx="224">
                  <c:v>4</c:v>
                </c:pt>
                <c:pt idx="225">
                  <c:v>2</c:v>
                </c:pt>
                <c:pt idx="226">
                  <c:v>55</c:v>
                </c:pt>
                <c:pt idx="227">
                  <c:v>9</c:v>
                </c:pt>
                <c:pt idx="228">
                  <c:v>11</c:v>
                </c:pt>
                <c:pt idx="229">
                  <c:v>18</c:v>
                </c:pt>
                <c:pt idx="230">
                  <c:v>6</c:v>
                </c:pt>
                <c:pt idx="231">
                  <c:v>80</c:v>
                </c:pt>
                <c:pt idx="232">
                  <c:v>7</c:v>
                </c:pt>
                <c:pt idx="233">
                  <c:v>24</c:v>
                </c:pt>
                <c:pt idx="234">
                  <c:v>92</c:v>
                </c:pt>
                <c:pt idx="235">
                  <c:v>44</c:v>
                </c:pt>
                <c:pt idx="236">
                  <c:v>4</c:v>
                </c:pt>
                <c:pt idx="237">
                  <c:v>90</c:v>
                </c:pt>
                <c:pt idx="238">
                  <c:v>45</c:v>
                </c:pt>
                <c:pt idx="239">
                  <c:v>287</c:v>
                </c:pt>
                <c:pt idx="240">
                  <c:v>154</c:v>
                </c:pt>
                <c:pt idx="241">
                  <c:v>178</c:v>
                </c:pt>
                <c:pt idx="242">
                  <c:v>47</c:v>
                </c:pt>
                <c:pt idx="243">
                  <c:v>81</c:v>
                </c:pt>
                <c:pt idx="244">
                  <c:v>107</c:v>
                </c:pt>
                <c:pt idx="245">
                  <c:v>536</c:v>
                </c:pt>
                <c:pt idx="246">
                  <c:v>72</c:v>
                </c:pt>
                <c:pt idx="247">
                  <c:v>79</c:v>
                </c:pt>
                <c:pt idx="248">
                  <c:v>154</c:v>
                </c:pt>
                <c:pt idx="249">
                  <c:v>234</c:v>
                </c:pt>
                <c:pt idx="250">
                  <c:v>153</c:v>
                </c:pt>
                <c:pt idx="251">
                  <c:v>335</c:v>
                </c:pt>
                <c:pt idx="252">
                  <c:v>202</c:v>
                </c:pt>
                <c:pt idx="253">
                  <c:v>389</c:v>
                </c:pt>
                <c:pt idx="254">
                  <c:v>195</c:v>
                </c:pt>
                <c:pt idx="255">
                  <c:v>31</c:v>
                </c:pt>
                <c:pt idx="256">
                  <c:v>552</c:v>
                </c:pt>
                <c:pt idx="257">
                  <c:v>375</c:v>
                </c:pt>
                <c:pt idx="258">
                  <c:v>59</c:v>
                </c:pt>
                <c:pt idx="259">
                  <c:v>39</c:v>
                </c:pt>
                <c:pt idx="260">
                  <c:v>557</c:v>
                </c:pt>
                <c:pt idx="261">
                  <c:v>419</c:v>
                </c:pt>
                <c:pt idx="262">
                  <c:v>67</c:v>
                </c:pt>
                <c:pt idx="263">
                  <c:v>56</c:v>
                </c:pt>
                <c:pt idx="264">
                  <c:v>111</c:v>
                </c:pt>
                <c:pt idx="265">
                  <c:v>183</c:v>
                </c:pt>
                <c:pt idx="266">
                  <c:v>55</c:v>
                </c:pt>
                <c:pt idx="267">
                  <c:v>5</c:v>
                </c:pt>
                <c:pt idx="268">
                  <c:v>378</c:v>
                </c:pt>
                <c:pt idx="269">
                  <c:v>477</c:v>
                </c:pt>
                <c:pt idx="270">
                  <c:v>583</c:v>
                </c:pt>
                <c:pt idx="271">
                  <c:v>307</c:v>
                </c:pt>
                <c:pt idx="272">
                  <c:v>79</c:v>
                </c:pt>
                <c:pt idx="273">
                  <c:v>138</c:v>
                </c:pt>
                <c:pt idx="274">
                  <c:v>578</c:v>
                </c:pt>
                <c:pt idx="275">
                  <c:v>100</c:v>
                </c:pt>
                <c:pt idx="276">
                  <c:v>530</c:v>
                </c:pt>
                <c:pt idx="277">
                  <c:v>503</c:v>
                </c:pt>
                <c:pt idx="278">
                  <c:v>580</c:v>
                </c:pt>
                <c:pt idx="279">
                  <c:v>54</c:v>
                </c:pt>
                <c:pt idx="280">
                  <c:v>621</c:v>
                </c:pt>
                <c:pt idx="281">
                  <c:v>378</c:v>
                </c:pt>
                <c:pt idx="282">
                  <c:v>385</c:v>
                </c:pt>
                <c:pt idx="283">
                  <c:v>535</c:v>
                </c:pt>
                <c:pt idx="284">
                  <c:v>292</c:v>
                </c:pt>
                <c:pt idx="285">
                  <c:v>428</c:v>
                </c:pt>
                <c:pt idx="286">
                  <c:v>908</c:v>
                </c:pt>
                <c:pt idx="287">
                  <c:v>399</c:v>
                </c:pt>
                <c:pt idx="288">
                  <c:v>823</c:v>
                </c:pt>
                <c:pt idx="289">
                  <c:v>245</c:v>
                </c:pt>
                <c:pt idx="290">
                  <c:v>82</c:v>
                </c:pt>
                <c:pt idx="291">
                  <c:v>45</c:v>
                </c:pt>
                <c:pt idx="292">
                  <c:v>788</c:v>
                </c:pt>
                <c:pt idx="293">
                  <c:v>62</c:v>
                </c:pt>
                <c:pt idx="294">
                  <c:v>437</c:v>
                </c:pt>
                <c:pt idx="295">
                  <c:v>231</c:v>
                </c:pt>
                <c:pt idx="296">
                  <c:v>115</c:v>
                </c:pt>
                <c:pt idx="297">
                  <c:v>331</c:v>
                </c:pt>
                <c:pt idx="298">
                  <c:v>432</c:v>
                </c:pt>
                <c:pt idx="299">
                  <c:v>370</c:v>
                </c:pt>
                <c:pt idx="300">
                  <c:v>404</c:v>
                </c:pt>
                <c:pt idx="301">
                  <c:v>577</c:v>
                </c:pt>
                <c:pt idx="302">
                  <c:v>58</c:v>
                </c:pt>
                <c:pt idx="303">
                  <c:v>101</c:v>
                </c:pt>
                <c:pt idx="304">
                  <c:v>160</c:v>
                </c:pt>
                <c:pt idx="305">
                  <c:v>209</c:v>
                </c:pt>
                <c:pt idx="306">
                  <c:v>273</c:v>
                </c:pt>
                <c:pt idx="307">
                  <c:v>580</c:v>
                </c:pt>
                <c:pt idx="308">
                  <c:v>901</c:v>
                </c:pt>
                <c:pt idx="309">
                  <c:v>652</c:v>
                </c:pt>
                <c:pt idx="310">
                  <c:v>298</c:v>
                </c:pt>
                <c:pt idx="311">
                  <c:v>263</c:v>
                </c:pt>
                <c:pt idx="312">
                  <c:v>572</c:v>
                </c:pt>
                <c:pt idx="313">
                  <c:v>632</c:v>
                </c:pt>
                <c:pt idx="314">
                  <c:v>92</c:v>
                </c:pt>
                <c:pt idx="315">
                  <c:v>59</c:v>
                </c:pt>
                <c:pt idx="316">
                  <c:v>570</c:v>
                </c:pt>
                <c:pt idx="317">
                  <c:v>107</c:v>
                </c:pt>
                <c:pt idx="318">
                  <c:v>345</c:v>
                </c:pt>
                <c:pt idx="319">
                  <c:v>54</c:v>
                </c:pt>
                <c:pt idx="320">
                  <c:v>413</c:v>
                </c:pt>
                <c:pt idx="321">
                  <c:v>416</c:v>
                </c:pt>
                <c:pt idx="322">
                  <c:v>307</c:v>
                </c:pt>
                <c:pt idx="323">
                  <c:v>101</c:v>
                </c:pt>
                <c:pt idx="324">
                  <c:v>272</c:v>
                </c:pt>
                <c:pt idx="325">
                  <c:v>428</c:v>
                </c:pt>
                <c:pt idx="326">
                  <c:v>302</c:v>
                </c:pt>
                <c:pt idx="327">
                  <c:v>234</c:v>
                </c:pt>
                <c:pt idx="328">
                  <c:v>117</c:v>
                </c:pt>
                <c:pt idx="329">
                  <c:v>458</c:v>
                </c:pt>
                <c:pt idx="330">
                  <c:v>351</c:v>
                </c:pt>
                <c:pt idx="331">
                  <c:v>337</c:v>
                </c:pt>
                <c:pt idx="332">
                  <c:v>490</c:v>
                </c:pt>
                <c:pt idx="333">
                  <c:v>180</c:v>
                </c:pt>
                <c:pt idx="334">
                  <c:v>873</c:v>
                </c:pt>
                <c:pt idx="335">
                  <c:v>470</c:v>
                </c:pt>
                <c:pt idx="336">
                  <c:v>146</c:v>
                </c:pt>
                <c:pt idx="337">
                  <c:v>789</c:v>
                </c:pt>
                <c:pt idx="338">
                  <c:v>198</c:v>
                </c:pt>
                <c:pt idx="339">
                  <c:v>526</c:v>
                </c:pt>
                <c:pt idx="340">
                  <c:v>492</c:v>
                </c:pt>
                <c:pt idx="341">
                  <c:v>610</c:v>
                </c:pt>
                <c:pt idx="342">
                  <c:v>66</c:v>
                </c:pt>
                <c:pt idx="343">
                  <c:v>529</c:v>
                </c:pt>
                <c:pt idx="344">
                  <c:v>142</c:v>
                </c:pt>
                <c:pt idx="345">
                  <c:v>529</c:v>
                </c:pt>
                <c:pt idx="346">
                  <c:v>704</c:v>
                </c:pt>
                <c:pt idx="347">
                  <c:v>67</c:v>
                </c:pt>
                <c:pt idx="348">
                  <c:v>378</c:v>
                </c:pt>
                <c:pt idx="349">
                  <c:v>625</c:v>
                </c:pt>
                <c:pt idx="350">
                  <c:v>294</c:v>
                </c:pt>
                <c:pt idx="351">
                  <c:v>410</c:v>
                </c:pt>
                <c:pt idx="352">
                  <c:v>63</c:v>
                </c:pt>
                <c:pt idx="353">
                  <c:v>280</c:v>
                </c:pt>
                <c:pt idx="354">
                  <c:v>391</c:v>
                </c:pt>
                <c:pt idx="355">
                  <c:v>265</c:v>
                </c:pt>
                <c:pt idx="356">
                  <c:v>313</c:v>
                </c:pt>
                <c:pt idx="357">
                  <c:v>365</c:v>
                </c:pt>
                <c:pt idx="358">
                  <c:v>136</c:v>
                </c:pt>
                <c:pt idx="359">
                  <c:v>580</c:v>
                </c:pt>
                <c:pt idx="360">
                  <c:v>1012</c:v>
                </c:pt>
                <c:pt idx="361">
                  <c:v>75</c:v>
                </c:pt>
                <c:pt idx="362">
                  <c:v>123</c:v>
                </c:pt>
                <c:pt idx="363">
                  <c:v>107</c:v>
                </c:pt>
                <c:pt idx="364">
                  <c:v>128</c:v>
                </c:pt>
                <c:pt idx="365">
                  <c:v>413</c:v>
                </c:pt>
                <c:pt idx="366">
                  <c:v>280</c:v>
                </c:pt>
                <c:pt idx="367">
                  <c:v>306</c:v>
                </c:pt>
                <c:pt idx="368">
                  <c:v>693</c:v>
                </c:pt>
                <c:pt idx="369">
                  <c:v>97</c:v>
                </c:pt>
                <c:pt idx="370">
                  <c:v>773</c:v>
                </c:pt>
                <c:pt idx="371">
                  <c:v>197</c:v>
                </c:pt>
                <c:pt idx="372">
                  <c:v>83</c:v>
                </c:pt>
                <c:pt idx="373">
                  <c:v>197</c:v>
                </c:pt>
                <c:pt idx="374">
                  <c:v>475</c:v>
                </c:pt>
                <c:pt idx="375">
                  <c:v>407</c:v>
                </c:pt>
                <c:pt idx="376">
                  <c:v>292</c:v>
                </c:pt>
                <c:pt idx="377">
                  <c:v>70</c:v>
                </c:pt>
                <c:pt idx="378">
                  <c:v>406</c:v>
                </c:pt>
                <c:pt idx="379">
                  <c:v>255</c:v>
                </c:pt>
                <c:pt idx="380">
                  <c:v>290</c:v>
                </c:pt>
                <c:pt idx="381">
                  <c:v>353</c:v>
                </c:pt>
                <c:pt idx="382">
                  <c:v>88</c:v>
                </c:pt>
                <c:pt idx="383">
                  <c:v>403</c:v>
                </c:pt>
                <c:pt idx="384">
                  <c:v>244</c:v>
                </c:pt>
                <c:pt idx="385">
                  <c:v>454</c:v>
                </c:pt>
                <c:pt idx="386">
                  <c:v>295</c:v>
                </c:pt>
                <c:pt idx="387">
                  <c:v>323</c:v>
                </c:pt>
                <c:pt idx="388">
                  <c:v>158</c:v>
                </c:pt>
                <c:pt idx="389">
                  <c:v>211</c:v>
                </c:pt>
                <c:pt idx="390">
                  <c:v>422</c:v>
                </c:pt>
                <c:pt idx="391">
                  <c:v>859</c:v>
                </c:pt>
                <c:pt idx="392">
                  <c:v>275</c:v>
                </c:pt>
                <c:pt idx="393">
                  <c:v>205</c:v>
                </c:pt>
                <c:pt idx="394">
                  <c:v>3</c:v>
                </c:pt>
                <c:pt idx="395">
                  <c:v>321</c:v>
                </c:pt>
                <c:pt idx="396">
                  <c:v>241</c:v>
                </c:pt>
                <c:pt idx="397">
                  <c:v>855</c:v>
                </c:pt>
                <c:pt idx="398">
                  <c:v>4</c:v>
                </c:pt>
                <c:pt idx="399">
                  <c:v>5</c:v>
                </c:pt>
                <c:pt idx="400">
                  <c:v>272</c:v>
                </c:pt>
              </c:numCache>
            </c:numRef>
          </c:val>
        </c:ser>
        <c:ser>
          <c:idx val="1"/>
          <c:order val="1"/>
          <c:tx>
            <c:strRef>
              <c:f>'Лист7 (2)'!$G$1</c:f>
              <c:strCache>
                <c:ptCount val="1"/>
                <c:pt idx="0">
                  <c:v>Среднее на рейс, норм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'Лист7 (2)'!$G$2:$G$402</c:f>
              <c:numCache>
                <c:formatCode>_(* #,##0.00_);_(* \(#,##0.00\);_(* "-"??_);_(@_)</c:formatCode>
                <c:ptCount val="401"/>
                <c:pt idx="0">
                  <c:v>1445.3104800000001</c:v>
                </c:pt>
                <c:pt idx="1">
                  <c:v>1323.63</c:v>
                </c:pt>
                <c:pt idx="2">
                  <c:v>1100.7172800000001</c:v>
                </c:pt>
                <c:pt idx="3">
                  <c:v>1098.4609599999999</c:v>
                </c:pt>
                <c:pt idx="4">
                  <c:v>1085.7166400000001</c:v>
                </c:pt>
                <c:pt idx="5">
                  <c:v>1014.872</c:v>
                </c:pt>
                <c:pt idx="6">
                  <c:v>1007.9435999999999</c:v>
                </c:pt>
                <c:pt idx="7">
                  <c:v>983.19200000000001</c:v>
                </c:pt>
                <c:pt idx="8">
                  <c:v>983.16</c:v>
                </c:pt>
                <c:pt idx="9">
                  <c:v>951.45271999999989</c:v>
                </c:pt>
                <c:pt idx="10">
                  <c:v>932.84824000000003</c:v>
                </c:pt>
                <c:pt idx="11">
                  <c:v>929.28240000000005</c:v>
                </c:pt>
                <c:pt idx="12">
                  <c:v>874.88959999999997</c:v>
                </c:pt>
                <c:pt idx="13">
                  <c:v>870.45439999999996</c:v>
                </c:pt>
                <c:pt idx="14">
                  <c:v>869.77135999999996</c:v>
                </c:pt>
                <c:pt idx="15">
                  <c:v>827.70744000000002</c:v>
                </c:pt>
                <c:pt idx="16">
                  <c:v>801.14335999999992</c:v>
                </c:pt>
                <c:pt idx="17">
                  <c:v>776.92960000000005</c:v>
                </c:pt>
                <c:pt idx="18">
                  <c:v>776.27200000000005</c:v>
                </c:pt>
                <c:pt idx="19">
                  <c:v>734.78319999999997</c:v>
                </c:pt>
                <c:pt idx="20">
                  <c:v>727.52</c:v>
                </c:pt>
                <c:pt idx="21">
                  <c:v>727.17072000000007</c:v>
                </c:pt>
                <c:pt idx="22">
                  <c:v>698.56</c:v>
                </c:pt>
                <c:pt idx="23">
                  <c:v>690.66408000000001</c:v>
                </c:pt>
                <c:pt idx="24">
                  <c:v>676.84528</c:v>
                </c:pt>
                <c:pt idx="25">
                  <c:v>670.30024000000003</c:v>
                </c:pt>
                <c:pt idx="26">
                  <c:v>667.96032000000002</c:v>
                </c:pt>
                <c:pt idx="27">
                  <c:v>639.63199999999995</c:v>
                </c:pt>
                <c:pt idx="28">
                  <c:v>635.45064000000002</c:v>
                </c:pt>
                <c:pt idx="29">
                  <c:v>634.64211999999998</c:v>
                </c:pt>
                <c:pt idx="30">
                  <c:v>631.81439999999998</c:v>
                </c:pt>
                <c:pt idx="31">
                  <c:v>631.41872000000001</c:v>
                </c:pt>
                <c:pt idx="32">
                  <c:v>630.05304000000001</c:v>
                </c:pt>
                <c:pt idx="33">
                  <c:v>606.2296</c:v>
                </c:pt>
                <c:pt idx="34">
                  <c:v>603.29560000000004</c:v>
                </c:pt>
                <c:pt idx="35">
                  <c:v>603.25407999999993</c:v>
                </c:pt>
                <c:pt idx="36">
                  <c:v>589.77656000000002</c:v>
                </c:pt>
                <c:pt idx="37">
                  <c:v>578.80880000000002</c:v>
                </c:pt>
                <c:pt idx="38">
                  <c:v>555.70007999999996</c:v>
                </c:pt>
                <c:pt idx="39">
                  <c:v>547.93768</c:v>
                </c:pt>
                <c:pt idx="40">
                  <c:v>540.43095999999991</c:v>
                </c:pt>
                <c:pt idx="41">
                  <c:v>536.43904000000009</c:v>
                </c:pt>
                <c:pt idx="42">
                  <c:v>529.90800000000002</c:v>
                </c:pt>
                <c:pt idx="43">
                  <c:v>528.51576</c:v>
                </c:pt>
                <c:pt idx="44">
                  <c:v>523.74378666666667</c:v>
                </c:pt>
                <c:pt idx="45">
                  <c:v>521.93927999999994</c:v>
                </c:pt>
                <c:pt idx="46">
                  <c:v>521.46951999999999</c:v>
                </c:pt>
                <c:pt idx="47">
                  <c:v>513.67511999999999</c:v>
                </c:pt>
                <c:pt idx="48">
                  <c:v>506.22239999999999</c:v>
                </c:pt>
                <c:pt idx="49">
                  <c:v>505.63207999999997</c:v>
                </c:pt>
                <c:pt idx="50">
                  <c:v>483.56799999999998</c:v>
                </c:pt>
                <c:pt idx="51">
                  <c:v>476.12655999999998</c:v>
                </c:pt>
                <c:pt idx="52">
                  <c:v>463.87986666666671</c:v>
                </c:pt>
                <c:pt idx="53">
                  <c:v>457.96775999999994</c:v>
                </c:pt>
                <c:pt idx="54">
                  <c:v>456.76400000000001</c:v>
                </c:pt>
                <c:pt idx="55">
                  <c:v>456.56799999999998</c:v>
                </c:pt>
                <c:pt idx="56">
                  <c:v>446.28</c:v>
                </c:pt>
                <c:pt idx="57">
                  <c:v>444.87424000000004</c:v>
                </c:pt>
                <c:pt idx="58">
                  <c:v>434.24</c:v>
                </c:pt>
                <c:pt idx="59">
                  <c:v>427.45544000000001</c:v>
                </c:pt>
                <c:pt idx="60">
                  <c:v>427.13600000000002</c:v>
                </c:pt>
                <c:pt idx="61">
                  <c:v>403.74599999999998</c:v>
                </c:pt>
                <c:pt idx="62">
                  <c:v>399.3288</c:v>
                </c:pt>
                <c:pt idx="63">
                  <c:v>384.39240000000001</c:v>
                </c:pt>
                <c:pt idx="64">
                  <c:v>383.85376000000002</c:v>
                </c:pt>
                <c:pt idx="65">
                  <c:v>382.99863999999997</c:v>
                </c:pt>
                <c:pt idx="66">
                  <c:v>382.25920000000002</c:v>
                </c:pt>
                <c:pt idx="67">
                  <c:v>380.46683999999999</c:v>
                </c:pt>
                <c:pt idx="68">
                  <c:v>377.608</c:v>
                </c:pt>
                <c:pt idx="69">
                  <c:v>373.01732000000004</c:v>
                </c:pt>
                <c:pt idx="70">
                  <c:v>368.68376000000001</c:v>
                </c:pt>
                <c:pt idx="71">
                  <c:v>340.99464</c:v>
                </c:pt>
                <c:pt idx="72">
                  <c:v>332.32799999999997</c:v>
                </c:pt>
                <c:pt idx="73">
                  <c:v>332.26400000000001</c:v>
                </c:pt>
                <c:pt idx="74">
                  <c:v>332.23483999999996</c:v>
                </c:pt>
                <c:pt idx="75">
                  <c:v>326.08</c:v>
                </c:pt>
                <c:pt idx="76">
                  <c:v>319.34032000000002</c:v>
                </c:pt>
                <c:pt idx="77">
                  <c:v>312.51504</c:v>
                </c:pt>
                <c:pt idx="78">
                  <c:v>300.76060000000001</c:v>
                </c:pt>
                <c:pt idx="79">
                  <c:v>293.10186666666664</c:v>
                </c:pt>
                <c:pt idx="80">
                  <c:v>289.99733333333336</c:v>
                </c:pt>
                <c:pt idx="81">
                  <c:v>289.73194000000001</c:v>
                </c:pt>
                <c:pt idx="82">
                  <c:v>289.03980000000001</c:v>
                </c:pt>
                <c:pt idx="83">
                  <c:v>278.86</c:v>
                </c:pt>
                <c:pt idx="84">
                  <c:v>277.45648</c:v>
                </c:pt>
                <c:pt idx="85">
                  <c:v>275.2</c:v>
                </c:pt>
                <c:pt idx="86">
                  <c:v>273.928</c:v>
                </c:pt>
                <c:pt idx="87">
                  <c:v>273.08212000000003</c:v>
                </c:pt>
                <c:pt idx="88">
                  <c:v>272.09716000000003</c:v>
                </c:pt>
                <c:pt idx="89">
                  <c:v>265.95312000000001</c:v>
                </c:pt>
                <c:pt idx="90">
                  <c:v>261.61096000000003</c:v>
                </c:pt>
                <c:pt idx="91">
                  <c:v>257.51288</c:v>
                </c:pt>
                <c:pt idx="92">
                  <c:v>255.352</c:v>
                </c:pt>
                <c:pt idx="93">
                  <c:v>253.55199999999999</c:v>
                </c:pt>
                <c:pt idx="94">
                  <c:v>240.58492000000001</c:v>
                </c:pt>
                <c:pt idx="95">
                  <c:v>237.9084</c:v>
                </c:pt>
                <c:pt idx="96">
                  <c:v>234.28732000000002</c:v>
                </c:pt>
                <c:pt idx="97">
                  <c:v>232.17212000000001</c:v>
                </c:pt>
                <c:pt idx="98">
                  <c:v>232.09947999999997</c:v>
                </c:pt>
                <c:pt idx="99">
                  <c:v>230.37063999999998</c:v>
                </c:pt>
                <c:pt idx="100">
                  <c:v>230.04283999999998</c:v>
                </c:pt>
                <c:pt idx="101">
                  <c:v>229.44163999999998</c:v>
                </c:pt>
                <c:pt idx="102">
                  <c:v>227.11199999999999</c:v>
                </c:pt>
                <c:pt idx="103">
                  <c:v>226.84936000000002</c:v>
                </c:pt>
                <c:pt idx="104">
                  <c:v>223.24613333333335</c:v>
                </c:pt>
                <c:pt idx="105">
                  <c:v>218.64</c:v>
                </c:pt>
                <c:pt idx="106">
                  <c:v>217.86296000000002</c:v>
                </c:pt>
                <c:pt idx="107">
                  <c:v>217.31725333333333</c:v>
                </c:pt>
                <c:pt idx="108">
                  <c:v>210.56227999999999</c:v>
                </c:pt>
                <c:pt idx="109">
                  <c:v>210.09647999999999</c:v>
                </c:pt>
                <c:pt idx="110">
                  <c:v>208.327</c:v>
                </c:pt>
                <c:pt idx="111">
                  <c:v>206.93472</c:v>
                </c:pt>
                <c:pt idx="112">
                  <c:v>206.30439999999999</c:v>
                </c:pt>
                <c:pt idx="113">
                  <c:v>200.3032</c:v>
                </c:pt>
                <c:pt idx="114">
                  <c:v>198.16546666666667</c:v>
                </c:pt>
                <c:pt idx="115">
                  <c:v>196.05439999999999</c:v>
                </c:pt>
                <c:pt idx="116">
                  <c:v>191.90096</c:v>
                </c:pt>
                <c:pt idx="117">
                  <c:v>185.74</c:v>
                </c:pt>
                <c:pt idx="118">
                  <c:v>184.36642000000001</c:v>
                </c:pt>
                <c:pt idx="119">
                  <c:v>183.44666666666669</c:v>
                </c:pt>
                <c:pt idx="120">
                  <c:v>181.0436</c:v>
                </c:pt>
                <c:pt idx="121">
                  <c:v>180.17197333333334</c:v>
                </c:pt>
                <c:pt idx="122">
                  <c:v>178.89296000000002</c:v>
                </c:pt>
                <c:pt idx="123">
                  <c:v>171.3776</c:v>
                </c:pt>
                <c:pt idx="124">
                  <c:v>169.88154666666668</c:v>
                </c:pt>
                <c:pt idx="125">
                  <c:v>164.34789333333333</c:v>
                </c:pt>
                <c:pt idx="126">
                  <c:v>164.28816</c:v>
                </c:pt>
                <c:pt idx="127">
                  <c:v>163.98400000000001</c:v>
                </c:pt>
                <c:pt idx="128">
                  <c:v>160.60053333333332</c:v>
                </c:pt>
                <c:pt idx="129">
                  <c:v>155.78477333333333</c:v>
                </c:pt>
                <c:pt idx="130">
                  <c:v>154.54994666666667</c:v>
                </c:pt>
                <c:pt idx="131">
                  <c:v>152.76792</c:v>
                </c:pt>
                <c:pt idx="132">
                  <c:v>151.91890000000001</c:v>
                </c:pt>
                <c:pt idx="133">
                  <c:v>151.44714666666667</c:v>
                </c:pt>
                <c:pt idx="134">
                  <c:v>151.34890666666666</c:v>
                </c:pt>
                <c:pt idx="135">
                  <c:v>149.27688000000001</c:v>
                </c:pt>
                <c:pt idx="136">
                  <c:v>147.09288000000001</c:v>
                </c:pt>
                <c:pt idx="137">
                  <c:v>146.53330666666668</c:v>
                </c:pt>
                <c:pt idx="138">
                  <c:v>144.72746000000001</c:v>
                </c:pt>
                <c:pt idx="139">
                  <c:v>142.20872</c:v>
                </c:pt>
                <c:pt idx="140">
                  <c:v>140.58078399999999</c:v>
                </c:pt>
                <c:pt idx="141">
                  <c:v>139.02119999999999</c:v>
                </c:pt>
                <c:pt idx="142">
                  <c:v>138.25413999999998</c:v>
                </c:pt>
                <c:pt idx="143">
                  <c:v>138.05600000000001</c:v>
                </c:pt>
                <c:pt idx="144">
                  <c:v>136.95530666666667</c:v>
                </c:pt>
                <c:pt idx="145">
                  <c:v>135.6806</c:v>
                </c:pt>
                <c:pt idx="146">
                  <c:v>133.95663999999999</c:v>
                </c:pt>
                <c:pt idx="147">
                  <c:v>132.43538666666666</c:v>
                </c:pt>
                <c:pt idx="148">
                  <c:v>130.7191542857143</c:v>
                </c:pt>
                <c:pt idx="149">
                  <c:v>126.596</c:v>
                </c:pt>
                <c:pt idx="150">
                  <c:v>126.22499999999999</c:v>
                </c:pt>
                <c:pt idx="151">
                  <c:v>125.56071999999999</c:v>
                </c:pt>
                <c:pt idx="152">
                  <c:v>122.16266666666668</c:v>
                </c:pt>
                <c:pt idx="153">
                  <c:v>118.96826000000001</c:v>
                </c:pt>
                <c:pt idx="154">
                  <c:v>117.23774399999999</c:v>
                </c:pt>
                <c:pt idx="155">
                  <c:v>114.47832</c:v>
                </c:pt>
                <c:pt idx="156">
                  <c:v>111.75621333333333</c:v>
                </c:pt>
                <c:pt idx="157">
                  <c:v>110.8102857142857</c:v>
                </c:pt>
                <c:pt idx="158">
                  <c:v>109.91240000000001</c:v>
                </c:pt>
                <c:pt idx="159">
                  <c:v>103.03429333333332</c:v>
                </c:pt>
                <c:pt idx="160">
                  <c:v>101.9716</c:v>
                </c:pt>
                <c:pt idx="161">
                  <c:v>101.5908</c:v>
                </c:pt>
                <c:pt idx="162">
                  <c:v>100.972464</c:v>
                </c:pt>
                <c:pt idx="163">
                  <c:v>100.7968</c:v>
                </c:pt>
                <c:pt idx="164">
                  <c:v>100.34370666666668</c:v>
                </c:pt>
                <c:pt idx="165">
                  <c:v>99.973333333333343</c:v>
                </c:pt>
                <c:pt idx="166">
                  <c:v>98.509744000000012</c:v>
                </c:pt>
                <c:pt idx="167">
                  <c:v>98.171215999999987</c:v>
                </c:pt>
                <c:pt idx="168">
                  <c:v>95.746740000000003</c:v>
                </c:pt>
                <c:pt idx="169">
                  <c:v>95.228308571428556</c:v>
                </c:pt>
                <c:pt idx="170">
                  <c:v>95.181728000000007</c:v>
                </c:pt>
                <c:pt idx="171">
                  <c:v>94.215348571428578</c:v>
                </c:pt>
                <c:pt idx="172">
                  <c:v>94.201773333333335</c:v>
                </c:pt>
                <c:pt idx="173">
                  <c:v>91.94629333333333</c:v>
                </c:pt>
                <c:pt idx="174">
                  <c:v>90.521711999999994</c:v>
                </c:pt>
                <c:pt idx="175">
                  <c:v>88.313240000000008</c:v>
                </c:pt>
                <c:pt idx="176">
                  <c:v>87.768000000000001</c:v>
                </c:pt>
                <c:pt idx="177">
                  <c:v>86.459466666666657</c:v>
                </c:pt>
                <c:pt idx="178">
                  <c:v>86.418666666666667</c:v>
                </c:pt>
                <c:pt idx="179">
                  <c:v>85.68013333333333</c:v>
                </c:pt>
                <c:pt idx="180">
                  <c:v>83.744919999999993</c:v>
                </c:pt>
                <c:pt idx="181">
                  <c:v>82.63148000000001</c:v>
                </c:pt>
                <c:pt idx="182">
                  <c:v>79.214399999999998</c:v>
                </c:pt>
                <c:pt idx="183">
                  <c:v>78.836571428571432</c:v>
                </c:pt>
                <c:pt idx="184">
                  <c:v>76.726222222222219</c:v>
                </c:pt>
                <c:pt idx="185">
                  <c:v>73.812426666666667</c:v>
                </c:pt>
                <c:pt idx="186">
                  <c:v>73.051771428571428</c:v>
                </c:pt>
                <c:pt idx="187">
                  <c:v>73.050285714285721</c:v>
                </c:pt>
                <c:pt idx="188">
                  <c:v>72.358400000000003</c:v>
                </c:pt>
                <c:pt idx="189">
                  <c:v>71.261380000000003</c:v>
                </c:pt>
                <c:pt idx="190">
                  <c:v>67.916251428571428</c:v>
                </c:pt>
                <c:pt idx="191">
                  <c:v>64.815911111111106</c:v>
                </c:pt>
                <c:pt idx="192">
                  <c:v>64.768479999999997</c:v>
                </c:pt>
                <c:pt idx="193">
                  <c:v>61.556062222222216</c:v>
                </c:pt>
                <c:pt idx="194">
                  <c:v>60.970906666666664</c:v>
                </c:pt>
                <c:pt idx="195">
                  <c:v>60.124087272727266</c:v>
                </c:pt>
                <c:pt idx="196">
                  <c:v>59.897280000000002</c:v>
                </c:pt>
                <c:pt idx="197">
                  <c:v>59.632010000000001</c:v>
                </c:pt>
                <c:pt idx="198">
                  <c:v>59.384149999999998</c:v>
                </c:pt>
                <c:pt idx="199">
                  <c:v>57.801639999999999</c:v>
                </c:pt>
                <c:pt idx="200">
                  <c:v>56.700095999999995</c:v>
                </c:pt>
                <c:pt idx="201">
                  <c:v>55.746000000000002</c:v>
                </c:pt>
                <c:pt idx="202">
                  <c:v>54.385075555555559</c:v>
                </c:pt>
                <c:pt idx="203">
                  <c:v>54.043369999999996</c:v>
                </c:pt>
                <c:pt idx="204">
                  <c:v>50.302568000000001</c:v>
                </c:pt>
                <c:pt idx="205">
                  <c:v>49.371499999999997</c:v>
                </c:pt>
                <c:pt idx="206">
                  <c:v>49.237333333333332</c:v>
                </c:pt>
                <c:pt idx="207">
                  <c:v>48.703125714285711</c:v>
                </c:pt>
                <c:pt idx="208">
                  <c:v>44.990182857142855</c:v>
                </c:pt>
                <c:pt idx="209">
                  <c:v>44.730309999999996</c:v>
                </c:pt>
                <c:pt idx="210">
                  <c:v>43.256531428571428</c:v>
                </c:pt>
                <c:pt idx="211">
                  <c:v>41.863807999999999</c:v>
                </c:pt>
                <c:pt idx="212">
                  <c:v>37.160571428571423</c:v>
                </c:pt>
                <c:pt idx="213">
                  <c:v>36.946666666666665</c:v>
                </c:pt>
                <c:pt idx="214">
                  <c:v>34.840908571428571</c:v>
                </c:pt>
                <c:pt idx="215">
                  <c:v>33.093035</c:v>
                </c:pt>
                <c:pt idx="216">
                  <c:v>29.57601142857143</c:v>
                </c:pt>
                <c:pt idx="217">
                  <c:v>29.460931764705887</c:v>
                </c:pt>
                <c:pt idx="218">
                  <c:v>27.095382857142859</c:v>
                </c:pt>
                <c:pt idx="219">
                  <c:v>23.590222222222224</c:v>
                </c:pt>
                <c:pt idx="220">
                  <c:v>18.214857142857142</c:v>
                </c:pt>
                <c:pt idx="221">
                  <c:v>14.002285714285714</c:v>
                </c:pt>
                <c:pt idx="222">
                  <c:v>13.6576</c:v>
                </c:pt>
                <c:pt idx="223">
                  <c:v>11.415088888888889</c:v>
                </c:pt>
                <c:pt idx="224">
                  <c:v>8.9</c:v>
                </c:pt>
                <c:pt idx="225">
                  <c:v>8.5640000000000001</c:v>
                </c:pt>
                <c:pt idx="226">
                  <c:v>6.0433454545454541</c:v>
                </c:pt>
                <c:pt idx="227">
                  <c:v>5.6613333333333333</c:v>
                </c:pt>
                <c:pt idx="228">
                  <c:v>4.6249890909090912</c:v>
                </c:pt>
                <c:pt idx="229">
                  <c:v>4.5951111111111107</c:v>
                </c:pt>
                <c:pt idx="230">
                  <c:v>4.1933333333333334</c:v>
                </c:pt>
                <c:pt idx="231">
                  <c:v>4.1655479999999994</c:v>
                </c:pt>
                <c:pt idx="232">
                  <c:v>4.0427428571428576</c:v>
                </c:pt>
                <c:pt idx="233">
                  <c:v>3.0449999999999999</c:v>
                </c:pt>
                <c:pt idx="234">
                  <c:v>2.7650434782608695</c:v>
                </c:pt>
                <c:pt idx="235">
                  <c:v>2.689090909090909</c:v>
                </c:pt>
                <c:pt idx="236">
                  <c:v>2.3359999999999999</c:v>
                </c:pt>
                <c:pt idx="237">
                  <c:v>2.140711111111111</c:v>
                </c:pt>
                <c:pt idx="238">
                  <c:v>1.981511111111111</c:v>
                </c:pt>
                <c:pt idx="239">
                  <c:v>1.8417560975609755</c:v>
                </c:pt>
                <c:pt idx="240">
                  <c:v>1.5323651948051948</c:v>
                </c:pt>
                <c:pt idx="241">
                  <c:v>1.254561797752809</c:v>
                </c:pt>
                <c:pt idx="242">
                  <c:v>1.2236595744680852</c:v>
                </c:pt>
                <c:pt idx="243">
                  <c:v>1.1929876543209876</c:v>
                </c:pt>
                <c:pt idx="244">
                  <c:v>1.1837757009345795</c:v>
                </c:pt>
                <c:pt idx="245">
                  <c:v>1.1678507462686567</c:v>
                </c:pt>
                <c:pt idx="246">
                  <c:v>1.1308555555555555</c:v>
                </c:pt>
                <c:pt idx="247">
                  <c:v>1.1218227848101265</c:v>
                </c:pt>
                <c:pt idx="248">
                  <c:v>1.115168831168831</c:v>
                </c:pt>
                <c:pt idx="249">
                  <c:v>1.0535726495726496</c:v>
                </c:pt>
                <c:pt idx="250">
                  <c:v>1.0300653594771241</c:v>
                </c:pt>
                <c:pt idx="251">
                  <c:v>1.0090268656716419</c:v>
                </c:pt>
                <c:pt idx="252">
                  <c:v>0.89600000000000002</c:v>
                </c:pt>
                <c:pt idx="253">
                  <c:v>0.88497686375321338</c:v>
                </c:pt>
                <c:pt idx="254">
                  <c:v>0.78527179487179488</c:v>
                </c:pt>
                <c:pt idx="255">
                  <c:v>0.75509677419354837</c:v>
                </c:pt>
                <c:pt idx="256">
                  <c:v>0.74917449275362324</c:v>
                </c:pt>
                <c:pt idx="257">
                  <c:v>0.67816832000000005</c:v>
                </c:pt>
                <c:pt idx="258">
                  <c:v>0.65844067796610173</c:v>
                </c:pt>
                <c:pt idx="259">
                  <c:v>0.63405128205128203</c:v>
                </c:pt>
                <c:pt idx="260">
                  <c:v>0.63197127468581682</c:v>
                </c:pt>
                <c:pt idx="261">
                  <c:v>0.61642004773269687</c:v>
                </c:pt>
                <c:pt idx="262">
                  <c:v>0.6001910447761194</c:v>
                </c:pt>
                <c:pt idx="263">
                  <c:v>0.59657142857142853</c:v>
                </c:pt>
                <c:pt idx="264">
                  <c:v>0.59387387387387391</c:v>
                </c:pt>
                <c:pt idx="265">
                  <c:v>0.57818404371584697</c:v>
                </c:pt>
                <c:pt idx="266">
                  <c:v>0.5765818181818182</c:v>
                </c:pt>
                <c:pt idx="267">
                  <c:v>0.57599999999999996</c:v>
                </c:pt>
                <c:pt idx="268">
                  <c:v>0.56615873015873008</c:v>
                </c:pt>
                <c:pt idx="269">
                  <c:v>0.54691823899371061</c:v>
                </c:pt>
                <c:pt idx="270">
                  <c:v>0.54470943396226412</c:v>
                </c:pt>
                <c:pt idx="271">
                  <c:v>0.51895765472312705</c:v>
                </c:pt>
                <c:pt idx="272">
                  <c:v>0.51797468354430376</c:v>
                </c:pt>
                <c:pt idx="273">
                  <c:v>0.51455072463768114</c:v>
                </c:pt>
                <c:pt idx="274">
                  <c:v>0.49493425605536329</c:v>
                </c:pt>
                <c:pt idx="275">
                  <c:v>0.49480000000000002</c:v>
                </c:pt>
                <c:pt idx="276">
                  <c:v>0.47603018867924529</c:v>
                </c:pt>
                <c:pt idx="277">
                  <c:v>0.47096683896620278</c:v>
                </c:pt>
                <c:pt idx="278">
                  <c:v>0.46994482758620687</c:v>
                </c:pt>
                <c:pt idx="279">
                  <c:v>0.4665185185185185</c:v>
                </c:pt>
                <c:pt idx="280">
                  <c:v>0.46524341384863127</c:v>
                </c:pt>
                <c:pt idx="281">
                  <c:v>0.46218624338624342</c:v>
                </c:pt>
                <c:pt idx="282">
                  <c:v>0.45913766233766234</c:v>
                </c:pt>
                <c:pt idx="283">
                  <c:v>0.42892635514018695</c:v>
                </c:pt>
                <c:pt idx="284">
                  <c:v>0.41438356164383561</c:v>
                </c:pt>
                <c:pt idx="285">
                  <c:v>0.41235514018691594</c:v>
                </c:pt>
                <c:pt idx="286">
                  <c:v>0.38844933920704849</c:v>
                </c:pt>
                <c:pt idx="287">
                  <c:v>0.3799097744360902</c:v>
                </c:pt>
                <c:pt idx="288">
                  <c:v>0.37880923450789794</c:v>
                </c:pt>
                <c:pt idx="289">
                  <c:v>0.3690122448979592</c:v>
                </c:pt>
                <c:pt idx="290">
                  <c:v>0.36585365853658536</c:v>
                </c:pt>
                <c:pt idx="291">
                  <c:v>0.35413333333333336</c:v>
                </c:pt>
                <c:pt idx="292">
                  <c:v>0.35334253807106603</c:v>
                </c:pt>
                <c:pt idx="293">
                  <c:v>0.34851612903225804</c:v>
                </c:pt>
                <c:pt idx="294">
                  <c:v>0.34495194508009153</c:v>
                </c:pt>
                <c:pt idx="295">
                  <c:v>0.34132190476190477</c:v>
                </c:pt>
                <c:pt idx="296">
                  <c:v>0.33356521739130435</c:v>
                </c:pt>
                <c:pt idx="297">
                  <c:v>0.32942598187311178</c:v>
                </c:pt>
                <c:pt idx="298">
                  <c:v>0.32739074074074076</c:v>
                </c:pt>
                <c:pt idx="299">
                  <c:v>0.32008648648648652</c:v>
                </c:pt>
                <c:pt idx="300">
                  <c:v>0.31990099009900991</c:v>
                </c:pt>
                <c:pt idx="301">
                  <c:v>0.30301559792027727</c:v>
                </c:pt>
                <c:pt idx="302">
                  <c:v>0.29742758620689658</c:v>
                </c:pt>
                <c:pt idx="303">
                  <c:v>0.29544554455445543</c:v>
                </c:pt>
                <c:pt idx="304">
                  <c:v>0.29370000000000002</c:v>
                </c:pt>
                <c:pt idx="305">
                  <c:v>0.29129186602870816</c:v>
                </c:pt>
                <c:pt idx="306">
                  <c:v>0.29025641025641025</c:v>
                </c:pt>
                <c:pt idx="307">
                  <c:v>0.28957241379310344</c:v>
                </c:pt>
                <c:pt idx="308">
                  <c:v>0.27890788013318535</c:v>
                </c:pt>
                <c:pt idx="309">
                  <c:v>0.27701374233128834</c:v>
                </c:pt>
                <c:pt idx="310">
                  <c:v>0.27344966442953017</c:v>
                </c:pt>
                <c:pt idx="311">
                  <c:v>0.27340836501901139</c:v>
                </c:pt>
                <c:pt idx="312">
                  <c:v>0.27289510489510488</c:v>
                </c:pt>
                <c:pt idx="313">
                  <c:v>0.27202405063291141</c:v>
                </c:pt>
                <c:pt idx="314">
                  <c:v>0.27034782608695651</c:v>
                </c:pt>
                <c:pt idx="315">
                  <c:v>0.26928813559322035</c:v>
                </c:pt>
                <c:pt idx="316">
                  <c:v>0.2492280701754386</c:v>
                </c:pt>
                <c:pt idx="317">
                  <c:v>0.24</c:v>
                </c:pt>
                <c:pt idx="318">
                  <c:v>0.23610434782608694</c:v>
                </c:pt>
                <c:pt idx="319">
                  <c:v>0.23525925925925925</c:v>
                </c:pt>
                <c:pt idx="320">
                  <c:v>0.23151573849878931</c:v>
                </c:pt>
                <c:pt idx="321">
                  <c:v>0.22605769230769229</c:v>
                </c:pt>
                <c:pt idx="322">
                  <c:v>0.2224062540716612</c:v>
                </c:pt>
                <c:pt idx="323">
                  <c:v>0.22178217821782178</c:v>
                </c:pt>
                <c:pt idx="324">
                  <c:v>0.22167647058823531</c:v>
                </c:pt>
                <c:pt idx="325">
                  <c:v>0.20613962616822429</c:v>
                </c:pt>
                <c:pt idx="326">
                  <c:v>0.20309933774834438</c:v>
                </c:pt>
                <c:pt idx="327">
                  <c:v>0.19931623931623932</c:v>
                </c:pt>
                <c:pt idx="328">
                  <c:v>0.18837606837606838</c:v>
                </c:pt>
                <c:pt idx="329">
                  <c:v>0.18539737991266375</c:v>
                </c:pt>
                <c:pt idx="330">
                  <c:v>0.18530666666666668</c:v>
                </c:pt>
                <c:pt idx="331">
                  <c:v>0.17956083086053412</c:v>
                </c:pt>
                <c:pt idx="332">
                  <c:v>0.17906938775510206</c:v>
                </c:pt>
                <c:pt idx="333">
                  <c:v>0.17644444444444443</c:v>
                </c:pt>
                <c:pt idx="334">
                  <c:v>0.1693745704467354</c:v>
                </c:pt>
                <c:pt idx="335">
                  <c:v>0.16582127659574469</c:v>
                </c:pt>
                <c:pt idx="336">
                  <c:v>0.1652054794520548</c:v>
                </c:pt>
                <c:pt idx="337">
                  <c:v>0.16504942965779468</c:v>
                </c:pt>
                <c:pt idx="338">
                  <c:v>0.16472727272727272</c:v>
                </c:pt>
                <c:pt idx="339">
                  <c:v>0.1592851711026616</c:v>
                </c:pt>
                <c:pt idx="340">
                  <c:v>0.15809756097560976</c:v>
                </c:pt>
                <c:pt idx="341">
                  <c:v>0.14771147540983606</c:v>
                </c:pt>
                <c:pt idx="342">
                  <c:v>0.1467878787878788</c:v>
                </c:pt>
                <c:pt idx="343">
                  <c:v>0.14493761814744802</c:v>
                </c:pt>
                <c:pt idx="344">
                  <c:v>0.13239436619718312</c:v>
                </c:pt>
                <c:pt idx="345">
                  <c:v>0.1319319470699433</c:v>
                </c:pt>
                <c:pt idx="346">
                  <c:v>0.13169318181818182</c:v>
                </c:pt>
                <c:pt idx="347">
                  <c:v>0.13158208955223882</c:v>
                </c:pt>
                <c:pt idx="348">
                  <c:v>0.13134391534391535</c:v>
                </c:pt>
                <c:pt idx="349">
                  <c:v>0.12972096</c:v>
                </c:pt>
                <c:pt idx="350">
                  <c:v>0.12650340136054422</c:v>
                </c:pt>
                <c:pt idx="351">
                  <c:v>0.1254439024390244</c:v>
                </c:pt>
                <c:pt idx="352">
                  <c:v>0.11898412698412698</c:v>
                </c:pt>
                <c:pt idx="353">
                  <c:v>0.11451057142857142</c:v>
                </c:pt>
                <c:pt idx="354">
                  <c:v>0.10772378516624041</c:v>
                </c:pt>
                <c:pt idx="355">
                  <c:v>0.10759245283018867</c:v>
                </c:pt>
                <c:pt idx="356">
                  <c:v>0.10734824281150158</c:v>
                </c:pt>
                <c:pt idx="357">
                  <c:v>0.10713052054794521</c:v>
                </c:pt>
                <c:pt idx="358">
                  <c:v>0.10264705882352941</c:v>
                </c:pt>
                <c:pt idx="359">
                  <c:v>0.10092413793103448</c:v>
                </c:pt>
                <c:pt idx="360">
                  <c:v>9.3626877470355724E-2</c:v>
                </c:pt>
                <c:pt idx="361">
                  <c:v>9.1306666666666675E-2</c:v>
                </c:pt>
                <c:pt idx="362">
                  <c:v>8.6699186991869917E-2</c:v>
                </c:pt>
                <c:pt idx="363">
                  <c:v>8.2616822429906533E-2</c:v>
                </c:pt>
                <c:pt idx="364">
                  <c:v>7.4187500000000003E-2</c:v>
                </c:pt>
                <c:pt idx="365">
                  <c:v>7.3026634382566596E-2</c:v>
                </c:pt>
                <c:pt idx="366">
                  <c:v>7.2914285714285709E-2</c:v>
                </c:pt>
                <c:pt idx="367">
                  <c:v>7.0562091503267976E-2</c:v>
                </c:pt>
                <c:pt idx="368">
                  <c:v>6.2279942279942282E-2</c:v>
                </c:pt>
                <c:pt idx="369">
                  <c:v>6.2103092783505155E-2</c:v>
                </c:pt>
                <c:pt idx="370">
                  <c:v>5.8214747736093149E-2</c:v>
                </c:pt>
                <c:pt idx="371">
                  <c:v>5.7137055837563455E-2</c:v>
                </c:pt>
                <c:pt idx="372">
                  <c:v>5.6674698795180722E-2</c:v>
                </c:pt>
                <c:pt idx="373">
                  <c:v>5.2791878172588839E-2</c:v>
                </c:pt>
                <c:pt idx="374">
                  <c:v>5.2665263157894743E-2</c:v>
                </c:pt>
                <c:pt idx="375">
                  <c:v>5.254054054054054E-2</c:v>
                </c:pt>
                <c:pt idx="376">
                  <c:v>4.5534246575342469E-2</c:v>
                </c:pt>
                <c:pt idx="377">
                  <c:v>4.2285714285714281E-2</c:v>
                </c:pt>
                <c:pt idx="378">
                  <c:v>4.1339901477832515E-2</c:v>
                </c:pt>
                <c:pt idx="379">
                  <c:v>4.1066666666666668E-2</c:v>
                </c:pt>
                <c:pt idx="380">
                  <c:v>3.8068965517241378E-2</c:v>
                </c:pt>
                <c:pt idx="381">
                  <c:v>3.5354107648725208E-2</c:v>
                </c:pt>
                <c:pt idx="382">
                  <c:v>3.1727272727272722E-2</c:v>
                </c:pt>
                <c:pt idx="383">
                  <c:v>3.0451612903225806E-2</c:v>
                </c:pt>
                <c:pt idx="384">
                  <c:v>2.8721311475409836E-2</c:v>
                </c:pt>
                <c:pt idx="385">
                  <c:v>2.288986784140969E-2</c:v>
                </c:pt>
                <c:pt idx="386">
                  <c:v>2.0610169491525422E-2</c:v>
                </c:pt>
                <c:pt idx="387">
                  <c:v>1.8699690402476783E-2</c:v>
                </c:pt>
                <c:pt idx="388">
                  <c:v>1.7468354430379748E-2</c:v>
                </c:pt>
                <c:pt idx="389">
                  <c:v>1.6303317535545023E-2</c:v>
                </c:pt>
                <c:pt idx="390">
                  <c:v>1.5734597156398102E-2</c:v>
                </c:pt>
                <c:pt idx="391">
                  <c:v>1.3969732246798603E-2</c:v>
                </c:pt>
                <c:pt idx="392">
                  <c:v>1.0036363636363637E-2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0558104"/>
        <c:axId val="170559672"/>
      </c:barChart>
      <c:dateAx>
        <c:axId val="170558104"/>
        <c:scaling>
          <c:orientation val="minMax"/>
        </c:scaling>
        <c:delete val="0"/>
        <c:axPos val="b"/>
        <c:numFmt formatCode="d/m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0559672"/>
        <c:crosses val="autoZero"/>
        <c:auto val="1"/>
        <c:lblOffset val="100"/>
        <c:baseTimeUnit val="days"/>
      </c:dateAx>
      <c:valAx>
        <c:axId val="17055967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7055810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F065-BCD5-41F4-B506-1ED1646B0309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2BB0-EDCB-499C-9F29-30499E1BFB0B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1" t="-474"/>
          <a:stretch/>
        </p:blipFill>
        <p:spPr>
          <a:xfrm>
            <a:off x="-228601" y="-114299"/>
            <a:ext cx="12420601" cy="697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30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F065-BCD5-41F4-B506-1ED1646B0309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2BB0-EDCB-499C-9F29-30499E1BFB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78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F065-BCD5-41F4-B506-1ED1646B0309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2BB0-EDCB-499C-9F29-30499E1BFB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920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F065-BCD5-41F4-B506-1ED1646B0309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2BB0-EDCB-499C-9F29-30499E1BFB0B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0496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F065-BCD5-41F4-B506-1ED1646B0309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2BB0-EDCB-499C-9F29-30499E1BFB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103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F065-BCD5-41F4-B506-1ED1646B0309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2BB0-EDCB-499C-9F29-30499E1BFB0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7160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F065-BCD5-41F4-B506-1ED1646B0309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2BB0-EDCB-499C-9F29-30499E1BFB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3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F065-BCD5-41F4-B506-1ED1646B0309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2BB0-EDCB-499C-9F29-30499E1BFB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197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F065-BCD5-41F4-B506-1ED1646B0309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2BB0-EDCB-499C-9F29-30499E1BFB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273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F065-BCD5-41F4-B506-1ED1646B0309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2BB0-EDCB-499C-9F29-30499E1BFB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068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F065-BCD5-41F4-B506-1ED1646B0309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2BB0-EDCB-499C-9F29-30499E1BFB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79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F065-BCD5-41F4-B506-1ED1646B0309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2BB0-EDCB-499C-9F29-30499E1BFB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92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F065-BCD5-41F4-B506-1ED1646B0309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2BB0-EDCB-499C-9F29-30499E1BFB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646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F065-BCD5-41F4-B506-1ED1646B0309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2BB0-EDCB-499C-9F29-30499E1BFB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62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F065-BCD5-41F4-B506-1ED1646B0309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2BB0-EDCB-499C-9F29-30499E1BFB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328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F065-BCD5-41F4-B506-1ED1646B0309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2BB0-EDCB-499C-9F29-30499E1BFB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40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F065-BCD5-41F4-B506-1ED1646B0309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2BB0-EDCB-499C-9F29-30499E1BFB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6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FE7F065-BCD5-41F4-B506-1ED1646B0309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5542BB0-EDCB-499C-9F29-30499E1BFB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3524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70486" y="2851482"/>
            <a:ext cx="7331242" cy="1576137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ctr"/>
            <a:r>
              <a:rPr lang="ru-RU" sz="2400" b="1" dirty="0" smtClean="0">
                <a:solidFill>
                  <a:schemeClr val="tx2">
                    <a:lumMod val="50000"/>
                  </a:schemeClr>
                </a:solidFill>
              </a:rPr>
              <a:t>Концепция </a:t>
            </a:r>
            <a:r>
              <a:rPr lang="ru-RU" sz="2400" b="1" dirty="0">
                <a:solidFill>
                  <a:schemeClr val="tx2">
                    <a:lumMod val="50000"/>
                  </a:schemeClr>
                </a:solidFill>
              </a:rPr>
              <a:t>работы с большими данными по прогнозированию потребительской активности в Международном аэропорту </a:t>
            </a:r>
            <a:r>
              <a:rPr lang="ru-RU" sz="2400" b="1" dirty="0" smtClean="0">
                <a:solidFill>
                  <a:schemeClr val="tx2">
                    <a:lumMod val="50000"/>
                  </a:schemeClr>
                </a:solidFill>
              </a:rPr>
              <a:t>Шереметьево</a:t>
            </a:r>
            <a:endParaRPr lang="ru-RU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8827008" y="6496413"/>
            <a:ext cx="3364992" cy="361587"/>
          </a:xfrm>
          <a:prstGeom prst="rect">
            <a:avLst/>
          </a:prstGeom>
          <a:solidFill>
            <a:schemeClr val="tx1"/>
          </a:solidFill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1400" b="1" dirty="0" smtClean="0">
                <a:solidFill>
                  <a:schemeClr val="tx2">
                    <a:lumMod val="50000"/>
                  </a:schemeClr>
                </a:solidFill>
              </a:rPr>
              <a:t>Аналитик: Александр стариков</a:t>
            </a:r>
            <a:endParaRPr lang="ru-RU" sz="1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44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53" y="1550921"/>
            <a:ext cx="8966268" cy="503505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485553" y="148327"/>
            <a:ext cx="1066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2. Сегменты, авиакомпании и направления, с которыми связана максимальная потребительская активность.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84046" y="994316"/>
            <a:ext cx="92455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Сегментация аэропортов вылетов за май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9910759" y="1516595"/>
            <a:ext cx="19039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На данном графике представлена информация об аэропортах с наибольшим количеством вылетов  по дням </a:t>
            </a:r>
            <a:r>
              <a:rPr lang="ru-RU" sz="1400" dirty="0" smtClean="0">
                <a:solidFill>
                  <a:schemeClr val="tx1"/>
                </a:solidFill>
              </a:rPr>
              <a:t>за </a:t>
            </a:r>
            <a:r>
              <a:rPr lang="ru-RU" sz="1400" dirty="0" smtClean="0">
                <a:solidFill>
                  <a:schemeClr val="tx1"/>
                </a:solidFill>
              </a:rPr>
              <a:t>май месяц.</a:t>
            </a:r>
            <a:endParaRPr lang="ru-RU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61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85553" y="148327"/>
            <a:ext cx="1066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2. Сегменты, авиакомпании и направления, с которыми связана максимальная потребительская активность.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09728" y="4964906"/>
            <a:ext cx="1208227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solidFill>
                  <a:schemeClr val="tx1"/>
                </a:solidFill>
              </a:rPr>
              <a:t>Из графика выручки, мы видим, что основную выручку приносит </a:t>
            </a:r>
            <a:r>
              <a:rPr lang="ru-RU" sz="1400" u="sng" dirty="0" smtClean="0">
                <a:solidFill>
                  <a:schemeClr val="tx1"/>
                </a:solidFill>
              </a:rPr>
              <a:t>общепит, </a:t>
            </a:r>
            <a:r>
              <a:rPr lang="ru-RU" sz="1400" u="sng" dirty="0" smtClean="0"/>
              <a:t>чистая </a:t>
            </a:r>
            <a:r>
              <a:rPr lang="ru-RU" sz="1400" u="sng" dirty="0"/>
              <a:t>зона </a:t>
            </a:r>
            <a:r>
              <a:rPr lang="ru-RU" sz="1400" u="sng" dirty="0" smtClean="0"/>
              <a:t>ВВЛ-вылет</a:t>
            </a:r>
            <a:r>
              <a:rPr lang="ru-RU" sz="1400" dirty="0" smtClean="0"/>
              <a:t>, </a:t>
            </a:r>
            <a:r>
              <a:rPr lang="ru-RU" sz="1400" dirty="0" smtClean="0">
                <a:solidFill>
                  <a:schemeClr val="tx1"/>
                </a:solidFill>
              </a:rPr>
              <a:t>а именно</a:t>
            </a:r>
            <a:r>
              <a:rPr lang="ru-RU" sz="1400" dirty="0"/>
              <a:t>:</a:t>
            </a:r>
            <a:endParaRPr lang="ru-RU" sz="1400" dirty="0" smtClean="0">
              <a:solidFill>
                <a:schemeClr val="tx1"/>
              </a:solidFill>
            </a:endParaRPr>
          </a:p>
          <a:p>
            <a:r>
              <a:rPr lang="ru-RU" sz="1400" dirty="0" smtClean="0">
                <a:solidFill>
                  <a:schemeClr val="tx1"/>
                </a:solidFill>
              </a:rPr>
              <a:t>Торговая точка 2968, касса 9033, Торговая точка 7683, касса 0601, Торговая точка 5944, касса 5944</a:t>
            </a:r>
            <a:endParaRPr lang="en-US" sz="1400" dirty="0" smtClean="0">
              <a:solidFill>
                <a:schemeClr val="tx1"/>
              </a:solidFill>
            </a:endParaRPr>
          </a:p>
          <a:p>
            <a:endParaRPr lang="en-US" sz="1400" dirty="0"/>
          </a:p>
          <a:p>
            <a:r>
              <a:rPr lang="ru-RU" sz="1400" dirty="0" smtClean="0"/>
              <a:t>Вместе они приносят </a:t>
            </a:r>
            <a:r>
              <a:rPr lang="ru-RU" sz="1400" u="sng" dirty="0" smtClean="0"/>
              <a:t>75% выручки</a:t>
            </a:r>
            <a:r>
              <a:rPr lang="ru-RU" sz="1400" dirty="0" smtClean="0"/>
              <a:t>.</a:t>
            </a:r>
          </a:p>
          <a:p>
            <a:endParaRPr lang="ru-RU" sz="1400" dirty="0" smtClean="0">
              <a:solidFill>
                <a:schemeClr val="tx1"/>
              </a:solidFill>
            </a:endParaRPr>
          </a:p>
          <a:p>
            <a:r>
              <a:rPr lang="ru-RU" sz="1400" b="1" dirty="0" smtClean="0">
                <a:solidFill>
                  <a:schemeClr val="tx1"/>
                </a:solidFill>
              </a:rPr>
              <a:t>Выводы</a:t>
            </a:r>
            <a:r>
              <a:rPr lang="ru-RU" sz="1400" dirty="0" smtClean="0">
                <a:solidFill>
                  <a:schemeClr val="tx1"/>
                </a:solidFill>
              </a:rPr>
              <a:t>: Считаю на эти точки нужно обратить особое внимание, для переноса их практики продажи на другие точки, с целью увеличения выручки отстающих точек, так же интересен график среднего чека, мы видим высокий средний чек </a:t>
            </a:r>
            <a:r>
              <a:rPr lang="ru-RU" sz="1400" dirty="0" smtClean="0"/>
              <a:t>в </a:t>
            </a:r>
            <a:r>
              <a:rPr lang="ru-RU" sz="1400" dirty="0" smtClean="0">
                <a:solidFill>
                  <a:schemeClr val="tx1"/>
                </a:solidFill>
              </a:rPr>
              <a:t>кассах 6213, 1290.</a:t>
            </a:r>
          </a:p>
        </p:txBody>
      </p:sp>
      <p:graphicFrame>
        <p:nvGraphicFramePr>
          <p:cNvPr id="9" name="Диаграмма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6176166"/>
              </p:ext>
            </p:extLst>
          </p:nvPr>
        </p:nvGraphicFramePr>
        <p:xfrm>
          <a:off x="109728" y="929524"/>
          <a:ext cx="12082272" cy="1768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3513219" y="794658"/>
            <a:ext cx="42110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solidFill>
                  <a:schemeClr val="tx1"/>
                </a:solidFill>
              </a:rPr>
              <a:t>График выручки торговых точек за май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285020" y="2601485"/>
            <a:ext cx="46674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solidFill>
                  <a:schemeClr val="tx1"/>
                </a:solidFill>
              </a:rPr>
              <a:t>График среднего чека торговых точек за май</a:t>
            </a:r>
          </a:p>
        </p:txBody>
      </p:sp>
      <p:graphicFrame>
        <p:nvGraphicFramePr>
          <p:cNvPr id="14" name="Диаграмма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8030632"/>
              </p:ext>
            </p:extLst>
          </p:nvPr>
        </p:nvGraphicFramePr>
        <p:xfrm>
          <a:off x="0" y="2774396"/>
          <a:ext cx="12192000" cy="21146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5399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85553" y="148327"/>
            <a:ext cx="68537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2. Сегменты, авиакомпании и направления, с которыми связана максимальная потребительская активность.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084312" y="813699"/>
            <a:ext cx="56561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Таблица выручки, кол-во операций, и суммы среднего чека торговых точек за май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-95" t="5738" r="6433" b="1791"/>
          <a:stretch/>
        </p:blipFill>
        <p:spPr>
          <a:xfrm>
            <a:off x="7339263" y="-15701"/>
            <a:ext cx="4852737" cy="6873701"/>
          </a:xfrm>
          <a:prstGeom prst="rect">
            <a:avLst/>
          </a:prstGeom>
        </p:spPr>
      </p:pic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69738"/>
              </p:ext>
            </p:extLst>
          </p:nvPr>
        </p:nvGraphicFramePr>
        <p:xfrm>
          <a:off x="1084312" y="1355960"/>
          <a:ext cx="5812640" cy="5414624"/>
        </p:xfrm>
        <a:graphic>
          <a:graphicData uri="http://schemas.openxmlformats.org/drawingml/2006/table">
            <a:tbl>
              <a:tblPr/>
              <a:tblGrid>
                <a:gridCol w="1491685"/>
                <a:gridCol w="1802966"/>
                <a:gridCol w="1491685"/>
                <a:gridCol w="1026304"/>
              </a:tblGrid>
              <a:tr h="12375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Торговые точки</a:t>
                      </a: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Сумма по полю 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TotalSumm </a:t>
                      </a: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Кол-во операций </a:t>
                      </a: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Средний чек </a:t>
                      </a: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228608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Общепит</a:t>
                      </a: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7 756 761 842,40   </a:t>
                      </a: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9 214,00   </a:t>
                      </a: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841 845,22   </a:t>
                      </a: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228608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Торговая точка 0601</a:t>
                      </a:r>
                    </a:p>
                  </a:txBody>
                  <a:tcPr marL="38157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1 635 165 200,80   </a:t>
                      </a: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1 378,00   </a:t>
                      </a: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1 186 622,06   </a:t>
                      </a: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228608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7683</a:t>
                      </a:r>
                    </a:p>
                  </a:txBody>
                  <a:tcPr marL="76314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1 635 165 200,80   </a:t>
                      </a: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1 378,00   </a:t>
                      </a: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1 186 622,06   </a:t>
                      </a: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228608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Торговая точка 2373</a:t>
                      </a:r>
                    </a:p>
                  </a:txBody>
                  <a:tcPr marL="38157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192 717 080,00   </a:t>
                      </a: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968,00   </a:t>
                      </a: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199 087,89   </a:t>
                      </a: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228608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3114</a:t>
                      </a:r>
                    </a:p>
                  </a:txBody>
                  <a:tcPr marL="76314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192 717 080,00   </a:t>
                      </a: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968,00   </a:t>
                      </a: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199 087,89   </a:t>
                      </a: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228608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Торговая точка 2968</a:t>
                      </a:r>
                    </a:p>
                  </a:txBody>
                  <a:tcPr marL="38157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3 408 585 641,60   </a:t>
                      </a: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1 285,00   </a:t>
                      </a: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2 652 595,83   </a:t>
                      </a: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228608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9033</a:t>
                      </a:r>
                    </a:p>
                  </a:txBody>
                  <a:tcPr marL="76314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3 408 585 641,60   </a:t>
                      </a: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1 285,00   </a:t>
                      </a: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2 652 595,83   </a:t>
                      </a: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228608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Торговая точка 3726</a:t>
                      </a:r>
                    </a:p>
                  </a:txBody>
                  <a:tcPr marL="38157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1 248 330 640,00   </a:t>
                      </a: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1 322,00   </a:t>
                      </a: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944 274,31   </a:t>
                      </a: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228608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5944</a:t>
                      </a:r>
                    </a:p>
                  </a:txBody>
                  <a:tcPr marL="76314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1 248 330 640,00   </a:t>
                      </a: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1 322,00   </a:t>
                      </a: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944 274,31   </a:t>
                      </a: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228608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Торговая точка 5648</a:t>
                      </a:r>
                    </a:p>
                  </a:txBody>
                  <a:tcPr marL="38157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419 581 920,00   </a:t>
                      </a: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1 358,00   </a:t>
                      </a: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308 970,49   </a:t>
                      </a: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228608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3601</a:t>
                      </a:r>
                    </a:p>
                  </a:txBody>
                  <a:tcPr marL="76314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274 386 160,00   </a:t>
                      </a: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1 108,00   </a:t>
                      </a: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247 640,94   </a:t>
                      </a: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228608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6213</a:t>
                      </a:r>
                    </a:p>
                  </a:txBody>
                  <a:tcPr marL="76314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145 195 760,00   </a:t>
                      </a: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250,00   </a:t>
                      </a: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580 783,04   </a:t>
                      </a: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228608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Торговая точка 8313</a:t>
                      </a:r>
                    </a:p>
                  </a:txBody>
                  <a:tcPr marL="38157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852 381 360,00   </a:t>
                      </a: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2 903,00   </a:t>
                      </a: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293 620,86   </a:t>
                      </a: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228608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0279</a:t>
                      </a:r>
                    </a:p>
                  </a:txBody>
                  <a:tcPr marL="76314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37 245 600,00   </a:t>
                      </a: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534,00   </a:t>
                      </a: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69 748,31   </a:t>
                      </a: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228608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0538</a:t>
                      </a:r>
                    </a:p>
                  </a:txBody>
                  <a:tcPr marL="76314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536 254 640,00   </a:t>
                      </a: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1 371,00   </a:t>
                      </a: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391 141,24   </a:t>
                      </a: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228608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2251</a:t>
                      </a:r>
                    </a:p>
                  </a:txBody>
                  <a:tcPr marL="76314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278 881 120,00   </a:t>
                      </a: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998,00   </a:t>
                      </a: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279 440,00   </a:t>
                      </a: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228608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Торговля</a:t>
                      </a: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624 252 080,00   </a:t>
                      </a: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2 626,00   </a:t>
                      </a: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237 719,76   </a:t>
                      </a: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228608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Торговая точка 8219</a:t>
                      </a:r>
                    </a:p>
                  </a:txBody>
                  <a:tcPr marL="38157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174 944 000,00   </a:t>
                      </a: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152,00   </a:t>
                      </a: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1 150 947,37   </a:t>
                      </a: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228608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1290</a:t>
                      </a:r>
                    </a:p>
                  </a:txBody>
                  <a:tcPr marL="76314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174 944 000,00   </a:t>
                      </a: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152,00   </a:t>
                      </a: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1 150 947,37   </a:t>
                      </a: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228608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Торговая точка 8998</a:t>
                      </a:r>
                    </a:p>
                  </a:txBody>
                  <a:tcPr marL="38157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449 308 080,00   </a:t>
                      </a: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2 474,00   </a:t>
                      </a: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181 612,00   </a:t>
                      </a: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228608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7998</a:t>
                      </a:r>
                    </a:p>
                  </a:txBody>
                  <a:tcPr marL="76314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141 844 880,00   </a:t>
                      </a: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1 186,00   </a:t>
                      </a: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119 599,39   </a:t>
                      </a: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228608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9887</a:t>
                      </a:r>
                    </a:p>
                  </a:txBody>
                  <a:tcPr marL="76314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307 463 200,00   </a:t>
                      </a: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1 288,00   </a:t>
                      </a: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238 713,66   </a:t>
                      </a: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228608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Общий итог</a:t>
                      </a: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8 381 013 922,40   </a:t>
                      </a: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11 840,00   </a:t>
                      </a: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707 855,91   </a:t>
                      </a: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905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85553" y="148327"/>
            <a:ext cx="1066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2. Сегменты, авиакомпании и направления, с которыми связана максимальная потребительская активность.</a:t>
            </a:r>
          </a:p>
        </p:txBody>
      </p:sp>
      <p:graphicFrame>
        <p:nvGraphicFramePr>
          <p:cNvPr id="6" name="Диаграмма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3004668"/>
              </p:ext>
            </p:extLst>
          </p:nvPr>
        </p:nvGraphicFramePr>
        <p:xfrm>
          <a:off x="22058" y="1130286"/>
          <a:ext cx="12192000" cy="1897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2081462" y="939037"/>
            <a:ext cx="97816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solidFill>
                  <a:schemeClr val="tx1"/>
                </a:solidFill>
              </a:rPr>
              <a:t>График выручки по дням недели в течении месяца Торговой  точки 2968, касса 9033 за май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22319" y="5911908"/>
            <a:ext cx="1206967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Из данных графиков мы видим, выручка и средний чек в этой торговой точки коррелируют, нет выбросов, здесь мы можем поднять прибыть увеличив средний чек, так же мы видим, что кол-во рейсов в конкретный день и выручка этой точки не связанны, значит нужно смотреть именно структуру рейсов.</a:t>
            </a:r>
            <a:endParaRPr lang="ru-RU" sz="14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8" name="Диаграмм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9866670"/>
              </p:ext>
            </p:extLst>
          </p:nvPr>
        </p:nvGraphicFramePr>
        <p:xfrm>
          <a:off x="122320" y="2873690"/>
          <a:ext cx="11947359" cy="1780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Диаграмма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1608732"/>
              </p:ext>
            </p:extLst>
          </p:nvPr>
        </p:nvGraphicFramePr>
        <p:xfrm>
          <a:off x="-1" y="4641674"/>
          <a:ext cx="12192000" cy="1215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8821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85553" y="148327"/>
            <a:ext cx="1066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2. Сегменты, авиакомпании и направления, с которыми связана максимальная потребительская активность.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672388" y="907265"/>
            <a:ext cx="97816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solidFill>
                  <a:schemeClr val="tx1"/>
                </a:solidFill>
              </a:rPr>
              <a:t>График выручки в течении месяца и количества рейс</a:t>
            </a:r>
            <a:r>
              <a:rPr lang="ru-RU" sz="1400" dirty="0" smtClean="0"/>
              <a:t>ов</a:t>
            </a:r>
            <a:r>
              <a:rPr lang="en-US" sz="1400" dirty="0" smtClean="0"/>
              <a:t> </a:t>
            </a:r>
            <a:r>
              <a:rPr lang="ru-RU" sz="1400" dirty="0" smtClean="0"/>
              <a:t>в конкретное время за май</a:t>
            </a:r>
            <a:endParaRPr lang="ru-RU" sz="1400" dirty="0" smtClean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38363" y="2896801"/>
            <a:ext cx="119152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solidFill>
                  <a:schemeClr val="tx1"/>
                </a:solidFill>
              </a:rPr>
              <a:t>Из данного графика мы видим, что нет связи с количество рейсов и выручкой по времени, значит нужно смотреть именно структуру рейсов в конкретный день, для понимания типа пассажира</a:t>
            </a:r>
          </a:p>
        </p:txBody>
      </p:sp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1815898"/>
              </p:ext>
            </p:extLst>
          </p:nvPr>
        </p:nvGraphicFramePr>
        <p:xfrm>
          <a:off x="0" y="1215042"/>
          <a:ext cx="12192000" cy="1784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Диаграмма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253469"/>
              </p:ext>
            </p:extLst>
          </p:nvPr>
        </p:nvGraphicFramePr>
        <p:xfrm>
          <a:off x="1" y="3761397"/>
          <a:ext cx="12191999" cy="2350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1672388" y="3463333"/>
            <a:ext cx="97816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solidFill>
                  <a:schemeClr val="tx1"/>
                </a:solidFill>
              </a:rPr>
              <a:t>График средней выручки в течении месяца на количество рейс</a:t>
            </a:r>
            <a:r>
              <a:rPr lang="ru-RU" sz="1400" dirty="0" smtClean="0"/>
              <a:t>ов</a:t>
            </a:r>
            <a:r>
              <a:rPr lang="en-US" sz="1400" dirty="0" smtClean="0"/>
              <a:t> </a:t>
            </a:r>
            <a:r>
              <a:rPr lang="ru-RU" sz="1400" dirty="0" smtClean="0"/>
              <a:t>в конкретное время за май</a:t>
            </a:r>
            <a:endParaRPr lang="ru-RU" sz="1400" dirty="0" smtClean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6106640"/>
            <a:ext cx="119152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solidFill>
                  <a:schemeClr val="tx1"/>
                </a:solidFill>
              </a:rPr>
              <a:t>Далее рассмотрим подробней лидеров по средней выручки за рейс.</a:t>
            </a:r>
          </a:p>
        </p:txBody>
      </p:sp>
    </p:spTree>
    <p:extLst>
      <p:ext uri="{BB962C8B-B14F-4D97-AF65-F5344CB8AC3E}">
        <p14:creationId xmlns:p14="http://schemas.microsoft.com/office/powerpoint/2010/main" val="33620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85553" y="148327"/>
            <a:ext cx="1066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2. Сегменты, авиакомпании и направления, с которыми связана максимальная потребительская активность.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761165"/>
              </p:ext>
            </p:extLst>
          </p:nvPr>
        </p:nvGraphicFramePr>
        <p:xfrm>
          <a:off x="485553" y="1292362"/>
          <a:ext cx="6195661" cy="5423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3507"/>
                <a:gridCol w="635121"/>
                <a:gridCol w="972002"/>
                <a:gridCol w="768560"/>
                <a:gridCol w="1117260"/>
                <a:gridCol w="709062"/>
                <a:gridCol w="920149"/>
              </a:tblGrid>
              <a:tr h="65741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u="none" strike="noStrike" dirty="0">
                          <a:effectLst/>
                        </a:rPr>
                        <a:t>Выход на рейс с временем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u="none" strike="noStrike" dirty="0">
                          <a:effectLst/>
                        </a:rPr>
                        <a:t>Количество по полю Рейс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u="none" strike="noStrike" dirty="0">
                          <a:effectLst/>
                        </a:rPr>
                        <a:t>Выручка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u="none" strike="noStrike" dirty="0">
                          <a:effectLst/>
                        </a:rPr>
                        <a:t>Рейс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u="none" strike="noStrike" dirty="0">
                          <a:effectLst/>
                        </a:rPr>
                        <a:t>Авиакомпания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u="none" strike="noStrike" dirty="0">
                          <a:effectLst/>
                        </a:rPr>
                        <a:t>Направление куда летит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u="none" strike="noStrike" dirty="0">
                          <a:effectLst/>
                        </a:rPr>
                        <a:t>Разница входа в </a:t>
                      </a:r>
                      <a:r>
                        <a:rPr lang="ru-RU" sz="800" b="1" u="none" strike="noStrike" dirty="0" smtClean="0">
                          <a:effectLst/>
                        </a:rPr>
                        <a:t>чистую</a:t>
                      </a:r>
                      <a:r>
                        <a:rPr lang="ru-RU" sz="800" b="1" u="none" strike="noStrike" baseline="0" dirty="0" smtClean="0">
                          <a:effectLst/>
                        </a:rPr>
                        <a:t> </a:t>
                      </a:r>
                      <a:r>
                        <a:rPr lang="ru-RU" sz="800" b="1" u="none" strike="noStrike" dirty="0" smtClean="0">
                          <a:effectLst/>
                        </a:rPr>
                        <a:t>зону </a:t>
                      </a:r>
                      <a:r>
                        <a:rPr lang="ru-RU" sz="800" b="1" u="none" strike="noStrike" dirty="0">
                          <a:effectLst/>
                        </a:rPr>
                        <a:t>и выхода на рейс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ctr"/>
                </a:tc>
              </a:tr>
              <a:tr h="164354"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</a:rPr>
                        <a:t>06.05.22 18:00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     14 453 104,80   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SU 1700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VVO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17:49:56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</a:tr>
              <a:tr h="164354"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</a:rPr>
                        <a:t>02.05.22 14:00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     13 236 300,00   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SU 1078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IGT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23:03:06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</a:tr>
              <a:tr h="164354"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</a:rPr>
                        <a:t>07.05.22 12:30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     11 007 172,80   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SU 1364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STW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16:28:44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</a:tr>
              <a:tr h="164354"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</a:rPr>
                        <a:t>26.05.22 14:00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     10 984 609,60   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SU 1506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TJM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14:15:47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</a:tr>
              <a:tr h="164354"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</a:rPr>
                        <a:t>07.05.22 7:00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     10 857 166,40   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SU 1320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MMK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7:17:11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</a:tr>
              <a:tr h="164354"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</a:rPr>
                        <a:t>31.05.22 16:00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     10 148 720,00   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SU 1700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VVO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16:44:00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</a:tr>
              <a:tr h="164354"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</a:rPr>
                        <a:t>18.05.22 8:30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     10 079 436,00   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SU 1200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PEE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9:00:58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</a:tr>
              <a:tr h="164354"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</a:rPr>
                        <a:t>28.05.22 14:00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       9 831 920,00   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SU 1422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CEK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17:18:07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</a:tr>
              <a:tr h="164354"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</a:rPr>
                        <a:t>26.05.22 9:00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       9 831 600,00   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SU 1486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KJA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10:21:32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</a:tr>
              <a:tr h="164354"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</a:rPr>
                        <a:t>28.05.22 11:30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       9 514 527,20   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SU 1500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TJM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14:30:06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</a:tr>
              <a:tr h="164354"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</a:rPr>
                        <a:t>03.05.22 16:00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       9 328 482,40   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SU 1700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VVO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17:30:53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</a:tr>
              <a:tr h="164354"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</a:rPr>
                        <a:t>27.05.22 9:00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       9 292 824,00   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SU 1366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STW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12:24:31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</a:tr>
              <a:tr h="164354"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</a:rPr>
                        <a:t>06.05.22 11:30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       8 748 896,00   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SU 016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LED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18:23:07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</a:tr>
              <a:tr h="164354"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</a:rPr>
                        <a:t>07.05.22 9:00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       8 704 544,00   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SU 1366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STW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17:26:14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</a:tr>
              <a:tr h="164354"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</a:rPr>
                        <a:t>21.05.22 8:30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       8 697 713,60   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SU 1830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MSQ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11:26:18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</a:tr>
              <a:tr h="164354"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</a:rPr>
                        <a:t>28.05.22 12:00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       8 277 074,40   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SU 1642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ASF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13:39:35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</a:tr>
              <a:tr h="164354"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</a:rPr>
                        <a:t>10.05.22 17:00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       8 011 433,60   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SU 1730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PKC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17:29:03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</a:tr>
              <a:tr h="164354"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</a:rPr>
                        <a:t>17.05.22 12:30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       7 769 296,00   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SU 1364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STW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12:36:30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</a:tr>
              <a:tr h="164354"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</a:rPr>
                        <a:t>03.05.22 18:00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       7 762 720,00   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SU 1730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PKC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22:04:50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</a:tr>
              <a:tr h="164354"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</a:rPr>
                        <a:t>24.05.22 17:00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       7 347 832,00   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SU 1730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PKC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17:25:13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</a:tr>
              <a:tr h="164354"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</a:rPr>
                        <a:t>08.05.22 9:30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       7 275 200,00   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SU 1190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KZN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10:53:42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</a:tr>
              <a:tr h="164354"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</a:rPr>
                        <a:t>20.05.22 17:00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       7 271 707,20   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SU 1730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PKC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20:07:33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</a:tr>
              <a:tr h="164354"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</a:rPr>
                        <a:t>23.05.22 7:00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       6 985 600,00   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SU 1390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SCW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7:52:07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</a:tr>
              <a:tr h="164354"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</a:rPr>
                        <a:t>10.05.22 8:30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       6 906 640,80   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SU 1200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PEE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9:06:53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</a:tr>
              <a:tr h="164354"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</a:rPr>
                        <a:t>02.05.22 7:30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       6 768 452,80   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SU 1886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FRU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8:51:07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</a:tr>
              <a:tr h="164354"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</a:rPr>
                        <a:t>03.05.22 9:00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       6 703 002,40   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SU 1366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STW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14:19:15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</a:tr>
              <a:tr h="164354"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</a:rPr>
                        <a:t>01.05.22 9:00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       6 679 603,20   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SU 1366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STW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9:09:22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</a:tr>
              <a:tr h="164354"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</a:rPr>
                        <a:t>25.05.22 6:30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       6 396 320,00   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SU 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KGD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8:08:45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</a:tr>
              <a:tr h="164354"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</a:rPr>
                        <a:t>01.05.22 10:00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 dirty="0">
                          <a:effectLst/>
                        </a:rPr>
                        <a:t>1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 dirty="0">
                          <a:effectLst/>
                        </a:rPr>
                        <a:t>       6 354 506,40   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SU 1002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SU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KGD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 dirty="0">
                          <a:effectLst/>
                        </a:rPr>
                        <a:t>16:21:15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7" marR="5477" marT="5477" marB="0" anchor="b"/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485552" y="809028"/>
            <a:ext cx="61956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Таблица лидеров выручки, кол-во операций, и суммы среднего чека торговых точек за май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521627" y="2206762"/>
            <a:ext cx="3631926" cy="1323439"/>
          </a:xfrm>
          <a:prstGeom prst="rect">
            <a:avLst/>
          </a:prstGeom>
          <a:ln w="28575"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Выводы: По данным анализа мы видим, что выручка торговых точек коррелирует с временем нахождения в чистой зоне пассажиров</a:t>
            </a:r>
          </a:p>
        </p:txBody>
      </p:sp>
    </p:spTree>
    <p:extLst>
      <p:ext uri="{BB962C8B-B14F-4D97-AF65-F5344CB8AC3E}">
        <p14:creationId xmlns:p14="http://schemas.microsoft.com/office/powerpoint/2010/main" val="3822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85553" y="148327"/>
            <a:ext cx="1066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2. Сегменты, авиакомпании и направления, с которыми связана максимальная потребительская активность.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85552" y="809028"/>
            <a:ext cx="810980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 smtClean="0">
                <a:solidFill>
                  <a:schemeClr val="tx1"/>
                </a:solidFill>
              </a:rPr>
              <a:t>Работа с данными: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dirty="0" smtClean="0">
                <a:solidFill>
                  <a:schemeClr val="tx1"/>
                </a:solidFill>
              </a:rPr>
              <a:t>Предоставленные </a:t>
            </a:r>
            <a:r>
              <a:rPr lang="ru-RU" sz="1400" dirty="0" smtClean="0">
                <a:solidFill>
                  <a:schemeClr val="tx1"/>
                </a:solidFill>
              </a:rPr>
              <a:t>данные были объединены в один датасет с учетом выручки </a:t>
            </a:r>
            <a:r>
              <a:rPr lang="ru-RU" sz="1400" dirty="0" smtClean="0">
                <a:solidFill>
                  <a:schemeClr val="tx1"/>
                </a:solidFill>
              </a:rPr>
              <a:t>торговых точек и касс по времени</a:t>
            </a:r>
            <a:r>
              <a:rPr lang="ru-RU" sz="1400" dirty="0"/>
              <a:t>.</a:t>
            </a:r>
            <a:endParaRPr lang="ru-RU" sz="14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400" dirty="0" smtClean="0">
                <a:solidFill>
                  <a:schemeClr val="tx1"/>
                </a:solidFill>
              </a:rPr>
              <a:t>Для данных </a:t>
            </a:r>
            <a:r>
              <a:rPr lang="ru-RU" sz="1400" dirty="0" smtClean="0">
                <a:solidFill>
                  <a:schemeClr val="tx1"/>
                </a:solidFill>
              </a:rPr>
              <a:t>из датасета </a:t>
            </a:r>
            <a:r>
              <a:rPr lang="ru-RU" sz="1400" dirty="0" smtClean="0">
                <a:solidFill>
                  <a:schemeClr val="tx1"/>
                </a:solidFill>
              </a:rPr>
              <a:t>«пассажиропоток»  рассчитана </a:t>
            </a:r>
            <a:r>
              <a:rPr lang="ru-RU" sz="1400" dirty="0" smtClean="0">
                <a:solidFill>
                  <a:schemeClr val="tx1"/>
                </a:solidFill>
              </a:rPr>
              <a:t>разница между выходом </a:t>
            </a:r>
            <a:r>
              <a:rPr lang="ru-RU" sz="1400" dirty="0" smtClean="0">
                <a:solidFill>
                  <a:schemeClr val="tx1"/>
                </a:solidFill>
              </a:rPr>
              <a:t>пассажиров </a:t>
            </a:r>
            <a:r>
              <a:rPr lang="ru-RU" sz="1400" dirty="0" smtClean="0">
                <a:solidFill>
                  <a:schemeClr val="tx1"/>
                </a:solidFill>
              </a:rPr>
              <a:t>в чистую </a:t>
            </a:r>
            <a:r>
              <a:rPr lang="ru-RU" sz="1400" dirty="0" smtClean="0">
                <a:solidFill>
                  <a:schemeClr val="tx1"/>
                </a:solidFill>
              </a:rPr>
              <a:t>зону </a:t>
            </a:r>
            <a:r>
              <a:rPr lang="ru-RU" sz="1400" dirty="0" smtClean="0">
                <a:solidFill>
                  <a:schemeClr val="tx1"/>
                </a:solidFill>
              </a:rPr>
              <a:t>и </a:t>
            </a:r>
            <a:r>
              <a:rPr lang="ru-RU" sz="1400" dirty="0"/>
              <a:t>выходом на </a:t>
            </a:r>
            <a:r>
              <a:rPr lang="ru-RU" sz="1400" dirty="0" smtClean="0"/>
              <a:t>рейс. Объединение с датасетом «Выручка» по времени выхода </a:t>
            </a:r>
            <a:r>
              <a:rPr lang="ru-RU" sz="1400" dirty="0"/>
              <a:t>на рейс </a:t>
            </a:r>
            <a:r>
              <a:rPr lang="ru-RU" sz="1400" dirty="0" smtClean="0"/>
              <a:t>по времени окр</a:t>
            </a:r>
            <a:r>
              <a:rPr lang="ru-RU" sz="1400" dirty="0" smtClean="0"/>
              <a:t>угленным</a:t>
            </a:r>
            <a:r>
              <a:rPr lang="ru-RU" sz="1400" dirty="0" smtClean="0"/>
              <a:t> вниз до получасового интервала </a:t>
            </a:r>
            <a:r>
              <a:rPr lang="ru-RU" sz="1400" dirty="0" smtClean="0"/>
              <a:t>для сопоставления с временем выручки </a:t>
            </a:r>
            <a:r>
              <a:rPr lang="ru-RU" sz="1400" dirty="0" smtClean="0"/>
              <a:t>касс.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dirty="0"/>
              <a:t>Для данных из датасета </a:t>
            </a:r>
            <a:r>
              <a:rPr lang="ru-RU" sz="1400" dirty="0" smtClean="0"/>
              <a:t>«Расписание </a:t>
            </a:r>
            <a:r>
              <a:rPr lang="ru-RU" sz="1400" dirty="0" smtClean="0">
                <a:solidFill>
                  <a:schemeClr val="tx1"/>
                </a:solidFill>
              </a:rPr>
              <a:t>рейсов» </a:t>
            </a:r>
            <a:r>
              <a:rPr lang="ru-RU" sz="1400" dirty="0" smtClean="0">
                <a:solidFill>
                  <a:schemeClr val="tx1"/>
                </a:solidFill>
              </a:rPr>
              <a:t>получена разница </a:t>
            </a:r>
            <a:r>
              <a:rPr lang="ru-RU" sz="1400" dirty="0" smtClean="0">
                <a:solidFill>
                  <a:schemeClr val="tx1"/>
                </a:solidFill>
              </a:rPr>
              <a:t>между</a:t>
            </a:r>
            <a:r>
              <a:rPr lang="ru-RU" sz="1400" dirty="0" smtClean="0"/>
              <a:t> временем </a:t>
            </a:r>
            <a:r>
              <a:rPr lang="ru-RU" sz="1400" dirty="0"/>
              <a:t>приземления </a:t>
            </a:r>
            <a:r>
              <a:rPr lang="ru-RU" sz="1400" dirty="0" smtClean="0"/>
              <a:t>и временем вылета</a:t>
            </a:r>
            <a:r>
              <a:rPr lang="ru-RU" sz="1400" dirty="0"/>
              <a:t>. Объединение с датасетом «Выручка» по времени вылета округленным </a:t>
            </a:r>
            <a:r>
              <a:rPr lang="ru-RU" sz="1400" dirty="0" smtClean="0"/>
              <a:t>до </a:t>
            </a:r>
            <a:r>
              <a:rPr lang="ru-RU" sz="1400" dirty="0"/>
              <a:t>получасового интервала для сопоставления с временем выручки касс.</a:t>
            </a:r>
          </a:p>
          <a:p>
            <a:endParaRPr lang="ru-RU" sz="1400" dirty="0" smtClean="0">
              <a:solidFill>
                <a:schemeClr val="tx1"/>
              </a:solidFill>
            </a:endParaRPr>
          </a:p>
          <a:p>
            <a:r>
              <a:rPr lang="ru-RU" sz="1400" b="1" dirty="0" smtClean="0"/>
              <a:t>Дополнение:</a:t>
            </a:r>
            <a:endParaRPr lang="ru-RU" sz="1400" b="1" dirty="0" smtClean="0">
              <a:solidFill>
                <a:schemeClr val="tx1"/>
              </a:solidFill>
            </a:endParaRPr>
          </a:p>
          <a:p>
            <a:r>
              <a:rPr lang="ru-RU" sz="1400" dirty="0" smtClean="0"/>
              <a:t>При объединении датасетов </a:t>
            </a:r>
            <a:r>
              <a:rPr lang="ru-RU" sz="1400" dirty="0" smtClean="0"/>
              <a:t>были </a:t>
            </a:r>
            <a:r>
              <a:rPr lang="ru-RU" sz="1400" dirty="0" smtClean="0"/>
              <a:t>обнаружены пропуски по времени в значениях из датасетов пассажиропотока и расписания рейсов, отсутствие </a:t>
            </a:r>
            <a:r>
              <a:rPr lang="ru-RU" sz="1400" dirty="0" smtClean="0"/>
              <a:t>рейсов во </a:t>
            </a:r>
            <a:r>
              <a:rPr lang="ru-RU" sz="1400" dirty="0" smtClean="0"/>
              <a:t>времени </a:t>
            </a:r>
            <a:r>
              <a:rPr lang="ru-RU" sz="1400" dirty="0" smtClean="0"/>
              <a:t>получения </a:t>
            </a:r>
            <a:r>
              <a:rPr lang="ru-RU" sz="1400" dirty="0" smtClean="0"/>
              <a:t>выручки, выручка есть а пассажиров нет в терминале.</a:t>
            </a:r>
            <a:endParaRPr lang="ru-RU" sz="1400" dirty="0" smtClean="0">
              <a:solidFill>
                <a:schemeClr val="tx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52" y="4488013"/>
            <a:ext cx="10668001" cy="221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5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85553" y="148327"/>
            <a:ext cx="1066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3. Влияние иных факторов, таких как задержки рейсов, погодные условия и другие факторы.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85552" y="809028"/>
            <a:ext cx="1148699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solidFill>
                  <a:schemeClr val="tx1"/>
                </a:solidFill>
              </a:rPr>
              <a:t>Для анализа  и предсказания выручки добавлены данные о погоде с разбивкой на полу</a:t>
            </a:r>
            <a:r>
              <a:rPr lang="ru-RU" sz="1400" dirty="0" smtClean="0"/>
              <a:t>часовые интервалы</a:t>
            </a:r>
            <a:r>
              <a:rPr lang="ru-RU" sz="1400" dirty="0" smtClean="0">
                <a:solidFill>
                  <a:schemeClr val="tx1"/>
                </a:solidFill>
              </a:rPr>
              <a:t> и объединены с общим датасетом, выполнены дополнительные расчеты по времени нахождения пассажиров в аэропорту.</a:t>
            </a:r>
          </a:p>
          <a:p>
            <a:endParaRPr lang="ru-RU" sz="1400" dirty="0"/>
          </a:p>
          <a:p>
            <a:r>
              <a:rPr lang="ru-RU" sz="1400" dirty="0" smtClean="0">
                <a:solidFill>
                  <a:schemeClr val="tx1"/>
                </a:solidFill>
              </a:rPr>
              <a:t>Исследуя такой параметр как, важность данных для предсказания модели, можно утверждать, что данные о погоде оказывают влияние на выручку касс и торговых точек.</a:t>
            </a:r>
          </a:p>
          <a:p>
            <a:endParaRPr lang="ru-RU" sz="1400" dirty="0"/>
          </a:p>
          <a:p>
            <a:r>
              <a:rPr lang="ru-RU" sz="1400" b="1" dirty="0" smtClean="0">
                <a:solidFill>
                  <a:schemeClr val="tx1"/>
                </a:solidFill>
              </a:rPr>
              <a:t>Основные обозначения:</a:t>
            </a:r>
          </a:p>
          <a:p>
            <a:r>
              <a:rPr lang="ru-RU" sz="1400" dirty="0"/>
              <a:t>T, температура воздуха (градусы Цельсия) на высоте 2 метра над поверхностью </a:t>
            </a:r>
            <a:r>
              <a:rPr lang="ru-RU" sz="1400" dirty="0" smtClean="0"/>
              <a:t>земли</a:t>
            </a:r>
          </a:p>
          <a:p>
            <a:r>
              <a:rPr lang="ru-RU" sz="1400" dirty="0"/>
              <a:t>P0, атмосферное давление на уровне станции (миллиметры ртутного столба</a:t>
            </a:r>
            <a:r>
              <a:rPr lang="ru-RU" sz="1400" dirty="0" smtClean="0"/>
              <a:t>)</a:t>
            </a:r>
          </a:p>
          <a:p>
            <a:r>
              <a:rPr lang="ru-RU" sz="1400" dirty="0"/>
              <a:t>P, атмосферное давление, приведенное к среднему уровню моря (миллиметры ртутного столба</a:t>
            </a:r>
            <a:r>
              <a:rPr lang="ru-RU" sz="1400" dirty="0" smtClean="0"/>
              <a:t>)</a:t>
            </a:r>
          </a:p>
          <a:p>
            <a:r>
              <a:rPr lang="ru-RU" sz="1400" dirty="0"/>
              <a:t>U, относительная влажность (%) на высоте 2 метра над поверхностью </a:t>
            </a:r>
            <a:r>
              <a:rPr lang="ru-RU" sz="1400" dirty="0" smtClean="0"/>
              <a:t>земли</a:t>
            </a:r>
          </a:p>
          <a:p>
            <a:r>
              <a:rPr lang="ru-RU" sz="1400" dirty="0"/>
              <a:t>DD, направление ветра (румбы) на высоте 10-12 метров над земной поверхностью, осредненное за 10-минутный период, непосредственно предшествовавший сроку </a:t>
            </a:r>
            <a:r>
              <a:rPr lang="ru-RU" sz="1400" dirty="0" smtClean="0"/>
              <a:t>наблюдения</a:t>
            </a:r>
          </a:p>
          <a:p>
            <a:r>
              <a:rPr lang="ru-RU" sz="1400" dirty="0"/>
              <a:t>FF, </a:t>
            </a:r>
            <a:r>
              <a:rPr lang="ru-RU" sz="1400" dirty="0" smtClean="0"/>
              <a:t>скорость </a:t>
            </a:r>
            <a:r>
              <a:rPr lang="ru-RU" sz="1400" dirty="0"/>
              <a:t>ветра на высоте 10-12 метров над земной поверхностью, осредненная за 10-минутный период, непосредственно предшествовавший сроку наблюдения (метры в секунду</a:t>
            </a:r>
            <a:r>
              <a:rPr lang="ru-RU" sz="1400" dirty="0" smtClean="0"/>
              <a:t>)</a:t>
            </a:r>
          </a:p>
          <a:p>
            <a:r>
              <a:rPr lang="ru-RU" sz="1400" dirty="0" smtClean="0"/>
              <a:t>VV</a:t>
            </a:r>
            <a:r>
              <a:rPr lang="ru-RU" sz="1400" dirty="0"/>
              <a:t>, горизонтальная дальность видимости (</a:t>
            </a:r>
            <a:r>
              <a:rPr lang="ru-RU" sz="1400" dirty="0" smtClean="0"/>
              <a:t>км), </a:t>
            </a:r>
            <a:r>
              <a:rPr lang="en-US" sz="1400" dirty="0" smtClean="0"/>
              <a:t>WW</a:t>
            </a:r>
            <a:r>
              <a:rPr lang="ru-RU" sz="1400" dirty="0" smtClean="0"/>
              <a:t> – текущая погода.</a:t>
            </a:r>
            <a:endParaRPr lang="ru-RU" sz="1400" dirty="0" smtClean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24" y="4362828"/>
            <a:ext cx="6416984" cy="220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40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85553" y="148327"/>
            <a:ext cx="1066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4. Прогноз выручки на второй месяц из датасета на основании данных пассажиропотока (файл 06.2022_Пассажиропоток).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85553" y="1083287"/>
            <a:ext cx="695156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Прогноз выручки на 06.2022 рассчитан по предоставленным данным, с использованием двух разных моделей прогноза регрессии: </a:t>
            </a:r>
            <a:r>
              <a:rPr lang="ru-RU" sz="1400" b="1" dirty="0" smtClean="0"/>
              <a:t>«</a:t>
            </a:r>
            <a:r>
              <a:rPr lang="en-US" sz="1400" b="1" dirty="0" smtClean="0"/>
              <a:t>CatBoostRegressor</a:t>
            </a:r>
            <a:r>
              <a:rPr lang="ru-RU" sz="1400" b="1" dirty="0" smtClean="0"/>
              <a:t>» и «</a:t>
            </a:r>
            <a:r>
              <a:rPr lang="en-US" sz="1400" b="1" dirty="0" smtClean="0"/>
              <a:t>lightgbm</a:t>
            </a:r>
            <a:r>
              <a:rPr lang="ru-RU" sz="1400" b="1" dirty="0" smtClean="0"/>
              <a:t>»</a:t>
            </a:r>
            <a:endParaRPr lang="en-US" sz="1400" b="1" dirty="0" smtClean="0"/>
          </a:p>
          <a:p>
            <a:endParaRPr lang="en-US" sz="1400" dirty="0"/>
          </a:p>
          <a:p>
            <a:r>
              <a:rPr lang="ru-RU" sz="1400" dirty="0" smtClean="0"/>
              <a:t>Для оценки точности моделей регрессии выбрана метрика:</a:t>
            </a:r>
          </a:p>
          <a:p>
            <a:r>
              <a:rPr lang="ru-RU" sz="1400" b="1" dirty="0"/>
              <a:t>Средняя абсолютная ошибка (</a:t>
            </a:r>
            <a:r>
              <a:rPr lang="en-US" sz="1400" b="1" dirty="0" smtClean="0"/>
              <a:t>MAE)</a:t>
            </a:r>
            <a:r>
              <a:rPr lang="ru-RU" sz="1400" b="1" dirty="0" smtClean="0"/>
              <a:t>. </a:t>
            </a:r>
          </a:p>
          <a:p>
            <a:endParaRPr lang="ru-RU" sz="1400" dirty="0" smtClean="0"/>
          </a:p>
          <a:p>
            <a:r>
              <a:rPr lang="ru-RU" sz="1400" dirty="0" smtClean="0"/>
              <a:t>MAE </a:t>
            </a:r>
            <a:r>
              <a:rPr lang="ru-RU" sz="1400" dirty="0"/>
              <a:t>ошибка рассчитывается как среднее абсолютных разностей между целевыми значениями и </a:t>
            </a:r>
            <a:r>
              <a:rPr lang="ru-RU" sz="1400" dirty="0" smtClean="0"/>
              <a:t>прогнозами.</a:t>
            </a:r>
            <a:endParaRPr lang="en-US" sz="1400" dirty="0"/>
          </a:p>
          <a:p>
            <a:endParaRPr lang="ru-RU" sz="1400" dirty="0" smtClean="0"/>
          </a:p>
          <a:p>
            <a:endParaRPr lang="ru-RU" sz="1400" dirty="0" smtClean="0"/>
          </a:p>
          <a:p>
            <a:r>
              <a:rPr lang="ru-RU" sz="1400" dirty="0" smtClean="0"/>
              <a:t>Для модели «</a:t>
            </a:r>
            <a:r>
              <a:rPr lang="en-US" sz="1400" dirty="0" smtClean="0"/>
              <a:t>CatBoostRegressor</a:t>
            </a:r>
            <a:r>
              <a:rPr lang="ru-RU" sz="1400" dirty="0" smtClean="0"/>
              <a:t>» </a:t>
            </a:r>
            <a:r>
              <a:rPr lang="ru-RU" sz="1400" dirty="0"/>
              <a:t>Средняя абсолютная ошибка </a:t>
            </a:r>
            <a:r>
              <a:rPr lang="ru-RU" sz="1400" dirty="0" smtClean="0"/>
              <a:t>равна:</a:t>
            </a:r>
          </a:p>
          <a:p>
            <a:r>
              <a:rPr lang="en-US" sz="1400" b="1" dirty="0" smtClean="0"/>
              <a:t>MAE</a:t>
            </a:r>
            <a:r>
              <a:rPr lang="en-US" sz="1400" b="1" dirty="0"/>
              <a:t>: </a:t>
            </a:r>
            <a:r>
              <a:rPr lang="en-US" sz="1400" b="1" dirty="0" smtClean="0"/>
              <a:t>353270.0749009358</a:t>
            </a:r>
            <a:endParaRPr lang="ru-RU" sz="1400" b="1" dirty="0" smtClean="0"/>
          </a:p>
          <a:p>
            <a:endParaRPr lang="ru-RU" sz="1400" dirty="0"/>
          </a:p>
          <a:p>
            <a:r>
              <a:rPr lang="ru-RU" sz="1400" dirty="0"/>
              <a:t>Для модели </a:t>
            </a:r>
            <a:r>
              <a:rPr lang="ru-RU" sz="1400" dirty="0" smtClean="0"/>
              <a:t>«</a:t>
            </a:r>
            <a:r>
              <a:rPr lang="en-US" sz="1400" dirty="0" smtClean="0"/>
              <a:t>lightgbm</a:t>
            </a:r>
            <a:r>
              <a:rPr lang="ru-RU" sz="1400" dirty="0" smtClean="0"/>
              <a:t>»</a:t>
            </a:r>
            <a:r>
              <a:rPr lang="en-US" sz="1400" dirty="0" smtClean="0"/>
              <a:t> </a:t>
            </a:r>
            <a:r>
              <a:rPr lang="ru-RU" sz="1400" dirty="0" smtClean="0"/>
              <a:t>Средняя </a:t>
            </a:r>
            <a:r>
              <a:rPr lang="ru-RU" sz="1400" dirty="0"/>
              <a:t>абсолютная ошибка равна:</a:t>
            </a:r>
          </a:p>
          <a:p>
            <a:r>
              <a:rPr lang="en-US" sz="1400" b="1" dirty="0" smtClean="0"/>
              <a:t>MAE</a:t>
            </a:r>
            <a:r>
              <a:rPr lang="en-US" sz="1400" b="1" dirty="0"/>
              <a:t>: </a:t>
            </a:r>
            <a:r>
              <a:rPr lang="en-US" sz="1400" b="1" dirty="0" smtClean="0"/>
              <a:t>364537.8215109858</a:t>
            </a:r>
            <a:endParaRPr lang="ru-RU" sz="1400" b="1" dirty="0" smtClean="0"/>
          </a:p>
          <a:p>
            <a:endParaRPr lang="ru-RU" sz="1400" dirty="0"/>
          </a:p>
          <a:p>
            <a:r>
              <a:rPr lang="ru-RU" sz="1400" b="1" u="sng" dirty="0" smtClean="0"/>
              <a:t>Рекомендация:</a:t>
            </a:r>
            <a:r>
              <a:rPr lang="ru-RU" sz="1400" b="1" dirty="0" smtClean="0"/>
              <a:t> </a:t>
            </a:r>
            <a:r>
              <a:rPr lang="ru-RU" sz="1400" dirty="0" smtClean="0"/>
              <a:t>Для прогнозирования выручки с учетом предоставленных и дополнительных данных рекомендуется использовать модель </a:t>
            </a:r>
            <a:r>
              <a:rPr lang="ru-RU" sz="1400" dirty="0"/>
              <a:t>«</a:t>
            </a:r>
            <a:r>
              <a:rPr lang="en-US" sz="1400" dirty="0"/>
              <a:t>CatBoostRegressor</a:t>
            </a:r>
            <a:r>
              <a:rPr lang="ru-RU" sz="1400" dirty="0" smtClean="0"/>
              <a:t>», так как её точность её предсказания выше других моделей, для более точного прогноза необходимо заполнить </a:t>
            </a:r>
            <a:r>
              <a:rPr lang="ru-RU" sz="1400" dirty="0"/>
              <a:t>пропуски </a:t>
            </a:r>
            <a:r>
              <a:rPr lang="ru-RU" sz="1400" dirty="0" smtClean="0"/>
              <a:t>реальными данными.</a:t>
            </a:r>
            <a:endParaRPr lang="ru-RU" sz="1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075" y="2138085"/>
            <a:ext cx="2886478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6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85553" y="148327"/>
            <a:ext cx="1066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5. Рекомендации по увеличению выручки в зависимости от доступных факторов и сегментации пассажиропотока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85552" y="961367"/>
            <a:ext cx="114747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Исследуя </a:t>
            </a:r>
            <a:r>
              <a:rPr lang="ru-RU" sz="1400" dirty="0"/>
              <a:t>такой параметр как, важность данных для предсказания модели, можно </a:t>
            </a:r>
            <a:r>
              <a:rPr lang="ru-RU" sz="1400" dirty="0" smtClean="0"/>
              <a:t>увидеть </a:t>
            </a:r>
            <a:r>
              <a:rPr lang="ru-RU" sz="1400" smtClean="0"/>
              <a:t>какие параметры </a:t>
            </a:r>
            <a:r>
              <a:rPr lang="ru-RU" sz="1400" dirty="0" smtClean="0"/>
              <a:t>из датасета оказывают </a:t>
            </a:r>
            <a:r>
              <a:rPr lang="ru-RU" sz="1400" dirty="0"/>
              <a:t>влияние на выручку касс и торговых точек.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95212" y="2015395"/>
            <a:ext cx="57858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/>
              <a:t>График влияния данных на прогноз выручки модели «</a:t>
            </a:r>
            <a:r>
              <a:rPr lang="en-US" sz="1400" dirty="0"/>
              <a:t>CatBoostRegressor</a:t>
            </a:r>
            <a:r>
              <a:rPr lang="ru-RU" sz="1400" dirty="0" smtClean="0"/>
              <a:t>»</a:t>
            </a:r>
            <a:endParaRPr lang="ru-RU" sz="14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/>
          <a:srcRect t="819" r="921"/>
          <a:stretch/>
        </p:blipFill>
        <p:spPr>
          <a:xfrm>
            <a:off x="95212" y="2684118"/>
            <a:ext cx="5785841" cy="3817125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6473951" y="2015395"/>
            <a:ext cx="5486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/>
              <a:t>График влияния данных на прогноз выручки модели «</a:t>
            </a:r>
            <a:r>
              <a:rPr lang="en-US" sz="1400" dirty="0"/>
              <a:t>lightgbm</a:t>
            </a:r>
            <a:r>
              <a:rPr lang="ru-RU" sz="1400" dirty="0" smtClean="0"/>
              <a:t>»</a:t>
            </a:r>
            <a:endParaRPr lang="ru-RU" sz="1400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305" y="2684118"/>
            <a:ext cx="6079405" cy="380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8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1919" r="2856" b="1882"/>
          <a:stretch/>
        </p:blipFill>
        <p:spPr>
          <a:xfrm>
            <a:off x="7439527" y="-12032"/>
            <a:ext cx="4752473" cy="6870032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379413" y="116958"/>
            <a:ext cx="4033099" cy="701749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Задачи</a:t>
            </a:r>
            <a:endParaRPr lang="ru-RU" sz="2400" b="1" dirty="0"/>
          </a:p>
        </p:txBody>
      </p:sp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467965" y="818707"/>
            <a:ext cx="7396999" cy="34850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400" dirty="0">
                <a:solidFill>
                  <a:schemeClr val="tx1"/>
                </a:solidFill>
              </a:rPr>
              <a:t>1. На основании данных первого месяца из датасета (</a:t>
            </a:r>
            <a:r>
              <a:rPr lang="ru-RU" sz="1400" dirty="0" smtClean="0">
                <a:solidFill>
                  <a:schemeClr val="tx1"/>
                </a:solidFill>
              </a:rPr>
              <a:t>файлы 05.2022_Выручка </a:t>
            </a:r>
            <a:r>
              <a:rPr lang="ru-RU" sz="1400" dirty="0">
                <a:solidFill>
                  <a:schemeClr val="tx1"/>
                </a:solidFill>
              </a:rPr>
              <a:t>и 05.2022_Пассажиропоток), построить гипотезы </a:t>
            </a:r>
            <a:r>
              <a:rPr lang="ru-RU" sz="1400" dirty="0" smtClean="0">
                <a:solidFill>
                  <a:schemeClr val="tx1"/>
                </a:solidFill>
              </a:rPr>
              <a:t>по работе </a:t>
            </a:r>
            <a:r>
              <a:rPr lang="ru-RU" sz="1400" dirty="0">
                <a:solidFill>
                  <a:schemeClr val="tx1"/>
                </a:solidFill>
              </a:rPr>
              <a:t>с данными и сегментации пассажиропотока в зависимости </a:t>
            </a:r>
            <a:r>
              <a:rPr lang="ru-RU" sz="1400" dirty="0" smtClean="0">
                <a:solidFill>
                  <a:schemeClr val="tx1"/>
                </a:solidFill>
              </a:rPr>
              <a:t>от различных </a:t>
            </a:r>
            <a:r>
              <a:rPr lang="ru-RU" sz="1400" dirty="0">
                <a:solidFill>
                  <a:schemeClr val="tx1"/>
                </a:solidFill>
              </a:rPr>
              <a:t>факторов, таких как география рейсов, авиакомпания, </a:t>
            </a:r>
            <a:r>
              <a:rPr lang="ru-RU" sz="1400" dirty="0" smtClean="0">
                <a:solidFill>
                  <a:schemeClr val="tx1"/>
                </a:solidFill>
              </a:rPr>
              <a:t>время ожидания </a:t>
            </a:r>
            <a:r>
              <a:rPr lang="ru-RU" sz="1400" dirty="0">
                <a:solidFill>
                  <a:schemeClr val="tx1"/>
                </a:solidFill>
              </a:rPr>
              <a:t>пассажира в «чистой зоне». </a:t>
            </a:r>
            <a:endParaRPr lang="ru-RU" sz="1400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ru-RU" sz="1400" dirty="0" smtClean="0">
                <a:solidFill>
                  <a:schemeClr val="tx1"/>
                </a:solidFill>
              </a:rPr>
              <a:t>2</a:t>
            </a:r>
            <a:r>
              <a:rPr lang="ru-RU" sz="1400" dirty="0">
                <a:solidFill>
                  <a:schemeClr val="tx1"/>
                </a:solidFill>
              </a:rPr>
              <a:t>. Определить сегменты, авиакомпании и направления, с </a:t>
            </a:r>
            <a:r>
              <a:rPr lang="ru-RU" sz="1400" dirty="0" smtClean="0">
                <a:solidFill>
                  <a:schemeClr val="tx1"/>
                </a:solidFill>
              </a:rPr>
              <a:t>которыми связана </a:t>
            </a:r>
            <a:r>
              <a:rPr lang="ru-RU" sz="1400" dirty="0">
                <a:solidFill>
                  <a:schemeClr val="tx1"/>
                </a:solidFill>
              </a:rPr>
              <a:t>максимальная потребительская активность.</a:t>
            </a:r>
          </a:p>
          <a:p>
            <a:pPr marL="0" indent="0" algn="just">
              <a:buNone/>
            </a:pPr>
            <a:r>
              <a:rPr lang="ru-RU" sz="1400" dirty="0">
                <a:solidFill>
                  <a:schemeClr val="tx1"/>
                </a:solidFill>
              </a:rPr>
              <a:t>3. Оценить влияние иных факторов, таких как задержки рейсов, </a:t>
            </a:r>
            <a:r>
              <a:rPr lang="ru-RU" sz="1400" dirty="0" smtClean="0">
                <a:solidFill>
                  <a:schemeClr val="tx1"/>
                </a:solidFill>
              </a:rPr>
              <a:t>погодные условия </a:t>
            </a:r>
            <a:r>
              <a:rPr lang="ru-RU" sz="1400" dirty="0">
                <a:solidFill>
                  <a:schemeClr val="tx1"/>
                </a:solidFill>
              </a:rPr>
              <a:t>и другие </a:t>
            </a:r>
            <a:r>
              <a:rPr lang="ru-RU" sz="1400" dirty="0" smtClean="0">
                <a:solidFill>
                  <a:schemeClr val="tx1"/>
                </a:solidFill>
              </a:rPr>
              <a:t>факторы.</a:t>
            </a:r>
            <a:endParaRPr lang="ru-RU" sz="14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ru-RU" sz="1400" dirty="0">
                <a:solidFill>
                  <a:schemeClr val="tx1"/>
                </a:solidFill>
              </a:rPr>
              <a:t>4. Построить прогноз выручки на второй месяц из датасета на </a:t>
            </a:r>
            <a:r>
              <a:rPr lang="ru-RU" sz="1400" dirty="0" smtClean="0">
                <a:solidFill>
                  <a:schemeClr val="tx1"/>
                </a:solidFill>
              </a:rPr>
              <a:t>основании данных </a:t>
            </a:r>
            <a:r>
              <a:rPr lang="ru-RU" sz="1400" dirty="0">
                <a:solidFill>
                  <a:schemeClr val="tx1"/>
                </a:solidFill>
              </a:rPr>
              <a:t>пассажиропотока (файл 06.2022_Пассажиропоток).</a:t>
            </a:r>
          </a:p>
          <a:p>
            <a:pPr marL="0" indent="0" algn="just">
              <a:buNone/>
            </a:pPr>
            <a:r>
              <a:rPr lang="ru-RU" sz="1400" dirty="0">
                <a:solidFill>
                  <a:schemeClr val="tx1"/>
                </a:solidFill>
              </a:rPr>
              <a:t>5. Выработать рекомендации по увеличению выручки в зависимости </a:t>
            </a:r>
            <a:r>
              <a:rPr lang="ru-RU" sz="1400" dirty="0" smtClean="0">
                <a:solidFill>
                  <a:schemeClr val="tx1"/>
                </a:solidFill>
              </a:rPr>
              <a:t>от доступных </a:t>
            </a:r>
            <a:r>
              <a:rPr lang="ru-RU" sz="1400" dirty="0">
                <a:solidFill>
                  <a:schemeClr val="tx1"/>
                </a:solidFill>
              </a:rPr>
              <a:t>факторов и сегментации пассажиропотока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379413" y="4420734"/>
            <a:ext cx="4033099" cy="7017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400" b="1" dirty="0" smtClean="0"/>
              <a:t>Входные данные</a:t>
            </a:r>
            <a:endParaRPr lang="ru-RU" sz="2400" b="1" dirty="0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467966" y="5005525"/>
            <a:ext cx="8566306" cy="14149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 smtClean="0">
                <a:solidFill>
                  <a:schemeClr val="tx1"/>
                </a:solidFill>
              </a:rPr>
              <a:t>Выручка арендаторов с привязкой к временным интервалам.</a:t>
            </a:r>
          </a:p>
          <a:p>
            <a:r>
              <a:rPr lang="ru-RU" sz="1400" dirty="0" smtClean="0">
                <a:solidFill>
                  <a:schemeClr val="tx1"/>
                </a:solidFill>
              </a:rPr>
              <a:t>Информация о плановой и фактической дате вылета, отметка о случае отмены рейса.</a:t>
            </a:r>
          </a:p>
          <a:p>
            <a:r>
              <a:rPr lang="ru-RU" sz="1400" dirty="0" smtClean="0">
                <a:solidFill>
                  <a:schemeClr val="tx1"/>
                </a:solidFill>
              </a:rPr>
              <a:t>Обезличенная информация о находящихся в «чистой зоне» пассажирах.</a:t>
            </a:r>
            <a:endParaRPr 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51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231812"/>
            <a:ext cx="12192000" cy="1507067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96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85553" y="148327"/>
            <a:ext cx="1066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1. Гипотезы по работе с данными и сегментации пассажиропотока.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85553" y="721884"/>
            <a:ext cx="1132849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1400" dirty="0" smtClean="0">
                <a:solidFill>
                  <a:schemeClr val="tx1"/>
                </a:solidFill>
              </a:rPr>
              <a:t>Гипотеза по работе с данными заключается в том, что нам необходимо проанализировать файл с выручкой, определить точки с максимальной выручкой, далее сопоставить с полученными данными данные о пассажиропотоке, на основе этого </a:t>
            </a:r>
            <a:r>
              <a:rPr lang="ru-RU" sz="1400" dirty="0" smtClean="0"/>
              <a:t>выявить</a:t>
            </a:r>
            <a:r>
              <a:rPr lang="ru-RU" sz="1400" dirty="0" smtClean="0">
                <a:solidFill>
                  <a:schemeClr val="tx1"/>
                </a:solidFill>
              </a:rPr>
              <a:t> тип пассажира, который приносит эту выручку, его предпочтения, на основе информации о </a:t>
            </a:r>
            <a:r>
              <a:rPr lang="ru-RU" sz="1400" dirty="0" smtClean="0"/>
              <a:t>рейсах и из справочников получить полную картину для принятия управленческих решений и построить на основе данных о пассажиропотоке следующего месяца прогноз по выручке</a:t>
            </a:r>
            <a:r>
              <a:rPr lang="ru-RU" sz="1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dirty="0"/>
              <a:t>Выявить какие данные оказывают наибольшее влияние на выручку.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213337" y="3918284"/>
            <a:ext cx="3080084" cy="1419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Выручка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85553" y="2498558"/>
            <a:ext cx="3080084" cy="1419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Пассажиропоток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941121" y="2498558"/>
            <a:ext cx="3080084" cy="1419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Расписание рейсов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941121" y="5189320"/>
            <a:ext cx="3080084" cy="1419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Справочники</a:t>
            </a:r>
            <a:endParaRPr lang="ru-RU" dirty="0"/>
          </a:p>
        </p:txBody>
      </p:sp>
      <p:cxnSp>
        <p:nvCxnSpPr>
          <p:cNvPr id="9" name="Соединительная линия уступом 8"/>
          <p:cNvCxnSpPr>
            <a:stCxn id="5" idx="2"/>
            <a:endCxn id="2" idx="1"/>
          </p:cNvCxnSpPr>
          <p:nvPr/>
        </p:nvCxnSpPr>
        <p:spPr>
          <a:xfrm rot="16200000" flipH="1">
            <a:off x="2764535" y="3179344"/>
            <a:ext cx="709863" cy="218774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Соединительная линия уступом 11"/>
          <p:cNvCxnSpPr>
            <a:stCxn id="6" idx="2"/>
            <a:endCxn id="2" idx="3"/>
          </p:cNvCxnSpPr>
          <p:nvPr/>
        </p:nvCxnSpPr>
        <p:spPr>
          <a:xfrm rot="5400000">
            <a:off x="8032361" y="3179344"/>
            <a:ext cx="709863" cy="218774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>
            <a:stCxn id="7" idx="0"/>
            <a:endCxn id="2" idx="3"/>
          </p:cNvCxnSpPr>
          <p:nvPr/>
        </p:nvCxnSpPr>
        <p:spPr>
          <a:xfrm rot="16200000" flipV="1">
            <a:off x="8106706" y="3814863"/>
            <a:ext cx="561173" cy="218774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15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53" y="1363688"/>
            <a:ext cx="9144000" cy="511296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485553" y="148327"/>
            <a:ext cx="1066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2. Сегменты, авиакомпании и направления, с которыми связана максимальная потребительская активность.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85553" y="925284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Сегментация выручки торговых точек за май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9910759" y="1516595"/>
            <a:ext cx="190395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На данном графике представлена доля выручки каждой торговой точки в общей выручке по дням </a:t>
            </a:r>
            <a:r>
              <a:rPr lang="ru-RU" sz="1400" dirty="0" smtClean="0">
                <a:solidFill>
                  <a:schemeClr val="tx1"/>
                </a:solidFill>
              </a:rPr>
              <a:t>за </a:t>
            </a:r>
            <a:r>
              <a:rPr lang="ru-RU" sz="1400" dirty="0" smtClean="0">
                <a:solidFill>
                  <a:schemeClr val="tx1"/>
                </a:solidFill>
              </a:rPr>
              <a:t>май месяц, так же мы увидеть лидеров по выручке.</a:t>
            </a:r>
            <a:endParaRPr lang="ru-RU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21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53" y="1489319"/>
            <a:ext cx="9144000" cy="5096656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485553" y="148327"/>
            <a:ext cx="1066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2. Сегменты, авиакомпании и направления, с которыми связана максимальная потребительская активность.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84046" y="994316"/>
            <a:ext cx="92455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Сегментация выручки касс торговых точек за май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9910759" y="1516595"/>
            <a:ext cx="190395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На данном графике представлена доля выручки каждой кассы торговых точек в общей выручке по дням </a:t>
            </a:r>
            <a:r>
              <a:rPr lang="ru-RU" sz="1400" dirty="0" smtClean="0">
                <a:solidFill>
                  <a:schemeClr val="tx1"/>
                </a:solidFill>
              </a:rPr>
              <a:t>за </a:t>
            </a:r>
            <a:r>
              <a:rPr lang="ru-RU" sz="1400" dirty="0" smtClean="0">
                <a:solidFill>
                  <a:schemeClr val="tx1"/>
                </a:solidFill>
              </a:rPr>
              <a:t>май месяц, так же мы увидеть лидеров по выручке.</a:t>
            </a:r>
            <a:endParaRPr lang="ru-RU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51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85553" y="148327"/>
            <a:ext cx="1066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2. Сегменты, авиакомпании и направления, с которыми связана максимальная потребительская активность.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84046" y="994316"/>
            <a:ext cx="92455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Сегментация рейсов в пассажиропотоке за май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53" y="1501751"/>
            <a:ext cx="8970439" cy="5084223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9910759" y="1516595"/>
            <a:ext cx="190395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На данном графике представлена сегментация рейсов в общем пассажиропотоке по дням </a:t>
            </a:r>
            <a:r>
              <a:rPr lang="ru-RU" sz="1400" dirty="0" smtClean="0">
                <a:solidFill>
                  <a:schemeClr val="tx1"/>
                </a:solidFill>
              </a:rPr>
              <a:t>за </a:t>
            </a:r>
            <a:r>
              <a:rPr lang="ru-RU" sz="1400" dirty="0" smtClean="0">
                <a:solidFill>
                  <a:schemeClr val="tx1"/>
                </a:solidFill>
              </a:rPr>
              <a:t>май месяц, так же мы увидеть каких рейсов было больше всего в конкретный день.</a:t>
            </a:r>
            <a:endParaRPr lang="ru-RU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65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53" y="1501751"/>
            <a:ext cx="9037527" cy="508422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485553" y="148327"/>
            <a:ext cx="1066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2. Сегменты, авиакомпании и направления, с которыми связана максимальная потребительская активность.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84046" y="994316"/>
            <a:ext cx="92455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Сегментация направлений рейсов в пассажиропотоке за май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9910759" y="1516595"/>
            <a:ext cx="190395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На данном графике представлена информация о направлениях рейсов по дням </a:t>
            </a:r>
            <a:r>
              <a:rPr lang="ru-RU" sz="1400" dirty="0" smtClean="0">
                <a:solidFill>
                  <a:schemeClr val="tx1"/>
                </a:solidFill>
              </a:rPr>
              <a:t>за </a:t>
            </a:r>
            <a:r>
              <a:rPr lang="ru-RU" sz="1400" dirty="0" smtClean="0">
                <a:solidFill>
                  <a:schemeClr val="tx1"/>
                </a:solidFill>
              </a:rPr>
              <a:t>май месяц, так же мы увидеть основные направления рейсов.</a:t>
            </a:r>
            <a:endParaRPr lang="ru-RU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72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53" y="1501751"/>
            <a:ext cx="9116199" cy="508422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485553" y="148327"/>
            <a:ext cx="1066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2. Сегменты, авиакомпании и направления, с которыми связана максимальная потребительская активность.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84046" y="994316"/>
            <a:ext cx="92455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Сегментация по авиакомпаниям в пассажиропотоке за май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9910759" y="1516595"/>
            <a:ext cx="1903957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На данном графике представлена информация об авиакомпаниях по дням </a:t>
            </a:r>
            <a:r>
              <a:rPr lang="ru-RU" sz="1400" dirty="0" smtClean="0">
                <a:solidFill>
                  <a:schemeClr val="tx1"/>
                </a:solidFill>
              </a:rPr>
              <a:t>за </a:t>
            </a:r>
            <a:r>
              <a:rPr lang="ru-RU" sz="1400" dirty="0" smtClean="0">
                <a:solidFill>
                  <a:schemeClr val="tx1"/>
                </a:solidFill>
              </a:rPr>
              <a:t>май месяц, так же мы увидеть авиакомпании выполняющие наибольшее количество рейсов.</a:t>
            </a:r>
            <a:endParaRPr lang="ru-RU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25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53" y="1550921"/>
            <a:ext cx="9037527" cy="503505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485553" y="148327"/>
            <a:ext cx="1066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2. Сегменты, авиакомпании и направления, с которыми связана максимальная потребительская активность.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84046" y="994316"/>
            <a:ext cx="92455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Сегментация аэропортов прилетов за май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9910759" y="1516595"/>
            <a:ext cx="19039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На данном графике представлена информация об аэропортах с наибольшим количеством прилетов по дням </a:t>
            </a:r>
            <a:r>
              <a:rPr lang="ru-RU" sz="1400" dirty="0" smtClean="0">
                <a:solidFill>
                  <a:schemeClr val="tx1"/>
                </a:solidFill>
              </a:rPr>
              <a:t>за </a:t>
            </a:r>
            <a:r>
              <a:rPr lang="ru-RU" sz="1400" dirty="0" smtClean="0">
                <a:solidFill>
                  <a:schemeClr val="tx1"/>
                </a:solidFill>
              </a:rPr>
              <a:t>май месяц.</a:t>
            </a:r>
            <a:endParaRPr lang="ru-RU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53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2702</TotalTime>
  <Words>2157</Words>
  <Application>Microsoft Office PowerPoint</Application>
  <PresentationFormat>Широкоэкранный</PresentationFormat>
  <Paragraphs>412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Calibri</vt:lpstr>
      <vt:lpstr>Century Gothic</vt:lpstr>
      <vt:lpstr>Wingdings 3</vt:lpstr>
      <vt:lpstr>Сектор</vt:lpstr>
      <vt:lpstr>Концепция работы с большими данными по прогнозированию потребительской активности в Международном аэропорту Шереметьево</vt:lpstr>
      <vt:lpstr>Задачи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84</cp:revision>
  <dcterms:created xsi:type="dcterms:W3CDTF">2022-11-06T13:01:07Z</dcterms:created>
  <dcterms:modified xsi:type="dcterms:W3CDTF">2022-11-17T12:30:40Z</dcterms:modified>
</cp:coreProperties>
</file>