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4x3"/>
  <p:notesSz cx="51435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theme" Target="theme/theme2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/Relationships>
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EBAA8-ADDE-4290-A9BE-D64DC1002B1F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5F6F6-A11E-4DE0-B2DB-03E2E9A594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Since learners often struggle with syntax, focus this review more on syntax and less on the other nuances/concepts.</a:t>
            </a:r>
          </a:p>
          <a:p>
            <a:r>
              <a:rPr lang="en-US" dirty="0" smtClean="0"/>
              <a:t>There will be future opportunities to go more in depth, where more practical/real-world examples will be better</a:t>
            </a:r>
          </a:p>
          <a:p>
            <a:r>
              <a:rPr lang="en-US" dirty="0" smtClean="0"/>
              <a:t>at demonstrating the whys.</a:t>
            </a:r>
          </a:p>
          <a:p>
            <a:r>
              <a:rPr lang="en-US" dirty="0" smtClean="0"/>
              <a:t>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Success! This should now return a new array with only Saturday and Sunday in all caps.</a:t>
            </a:r>
          </a:p>
          <a:p>
            <a:r>
              <a:rPr lang="en-US" dirty="0" smtClean="0"/>
              <a:t>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also a function expression.</a:t>
            </a:r>
          </a:p>
          <a:p>
            <a:r>
              <a:rPr lang="en-US" dirty="0" smtClean="0"/>
              <a:t>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also a function expression.</a:t>
            </a:r>
          </a:p>
          <a:p>
            <a:r>
              <a:rPr lang="en-US" dirty="0" smtClean="0"/>
              <a:t>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Ask learners if they think this code would work and why.</a:t>
            </a:r>
          </a:p>
          <a:p>
            <a:r>
              <a:rPr lang="en-US" dirty="0" smtClean="0"/>
              <a:t>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newDaysArray will return with all undefined values.</a:t>
            </a:r>
          </a:p>
          <a:p>
            <a:r>
              <a:rPr lang="en-US" dirty="0" smtClean="0"/>
              <a:t>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Success! This should now return a new array with each day in all caps.</a:t>
            </a:r>
          </a:p>
          <a:p>
            <a:r>
              <a:rPr lang="en-US" dirty="0" smtClean="0"/>
              <a:t>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Success! This should now return a new array with each day in all caps.</a:t>
            </a:r>
          </a:p>
          <a:p>
            <a:r>
              <a:rPr lang="en-US" dirty="0" smtClean="0"/>
              <a:t>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Success! This should now return a new array with each day in all caps.</a:t>
            </a:r>
          </a:p>
          <a:p>
            <a:r>
              <a:rPr lang="en-US" dirty="0" smtClean="0"/>
              <a:t>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Success! This should now return a new array with each day in all caps.</a:t>
            </a:r>
          </a:p>
          <a:p>
            <a:r>
              <a:rPr lang="en-US" dirty="0" smtClean="0"/>
              <a:t>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8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9.png"/><Relationship Id="rId8" Type="http://schemas.openxmlformats.org/officeDocument/2006/relationships/notesSlide" Target="../notesSlides/notesSlide4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20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21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22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23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24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25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2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26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27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28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29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30.png"/><Relationship Id="rId8" Type="http://schemas.openxmlformats.org/officeDocument/2006/relationships/notesSlide" Target="../notesSlides/notesSlide5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31.png"/><Relationship Id="rId8" Type="http://schemas.openxmlformats.org/officeDocument/2006/relationships/notesSlide" Target="../notesSlides/notesSlide6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32.png"/><Relationship Id="rId8" Type="http://schemas.openxmlformats.org/officeDocument/2006/relationships/notesSlide" Target="../notesSlides/notesSlide7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33.png"/><Relationship Id="rId8" Type="http://schemas.openxmlformats.org/officeDocument/2006/relationships/notesSlide" Target="../notesSlides/notesSlide8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34.png"/><Relationship Id="rId8" Type="http://schemas.openxmlformats.org/officeDocument/2006/relationships/notesSlide" Target="../notesSlides/notesSlide9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35.png"/><Relationship Id="rId8" Type="http://schemas.openxmlformats.org/officeDocument/2006/relationships/notesSlide" Target="../notesSlides/notesSlide10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notesSlide" Target="../notesSlides/notesSlide1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5.png"/><Relationship Id="rId8" Type="http://schemas.openxmlformats.org/officeDocument/2006/relationships/notesSlide" Target="../notesSlides/notesSlide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6.png"/><Relationship Id="rId8" Type="http://schemas.openxmlformats.org/officeDocument/2006/relationships/notesSlide" Target="../notesSlides/notesSlide3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98280" cy="512064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11112" y="0"/>
            <a:ext cx="2468880" cy="176348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77240" y="1307592"/>
            <a:ext cx="3653790" cy="415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0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SOFTWARE DEVELOPMENT PROFESSIONAL PROGRAM</a:t>
            </a:r>
            <a:endParaRPr lang="en-US" sz="1000" dirty="0"/>
          </a:p>
        </p:txBody>
      </p:sp>
      <p:sp>
        <p:nvSpPr>
          <p:cNvPr id="5" name="Object 5"/>
          <p:cNvSpPr txBox="1"/>
          <p:nvPr/>
        </p:nvSpPr>
        <p:spPr>
          <a:xfrm>
            <a:off x="777240" y="1600200"/>
            <a:ext cx="5120640" cy="9194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600" dirty="0" smtClean="0">
                <a:solidFill>
                  <a:srgbClr val="FFFFFF"/>
                </a:solidFill>
                <a:latin typeface="Open Sans" pitchFamily="34" charset="0"/>
                <a:cs typeface="Open Sans" pitchFamily="34" charset="0"/>
              </a:rPr>
              <a:t>JavaScript Review</a:t>
            </a:r>
            <a:endParaRPr lang="en-US" sz="3600" dirty="0"/>
          </a:p>
        </p:txBody>
      </p:sp>
      <p:sp>
        <p:nvSpPr>
          <p:cNvPr id="6" name="Object 6"/>
          <p:cNvSpPr txBox="1"/>
          <p:nvPr/>
        </p:nvSpPr>
        <p:spPr>
          <a:xfrm>
            <a:off x="777240" y="3063240"/>
            <a:ext cx="5120640" cy="576580"/>
          </a:xfrm>
          <a:prstGeom prst="rect">
            <a:avLst/>
          </a:prstGeom>
          <a:noFill/>
        </p:spPr>
        <p:txBody>
          <a:bodyPr wrap="square" rtlCol="0"/>
          <a:lstStyle/>
          <a:p>
            <a:endParaRPr lang="en-US" sz="1800" dirty="0"/>
          </a:p>
        </p:txBody>
      </p:sp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94960" y="3081528"/>
            <a:ext cx="3703320" cy="20153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481328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JavaScript Review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Arrow Variation: Multiple Lines of Code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21792" y="2371598"/>
            <a:ext cx="246888" cy="576580"/>
          </a:xfrm>
          <a:prstGeom prst="rect">
            <a:avLst/>
          </a:prstGeom>
          <a:noFill/>
        </p:spPr>
        <p:txBody>
          <a:bodyPr wrap="square" rtlCol="0"/>
          <a:lstStyle/>
          <a:p>
            <a:endParaRPr lang="en-US" sz="1800" dirty="0"/>
          </a:p>
        </p:txBody>
      </p:sp>
      <p:sp>
        <p:nvSpPr>
          <p:cNvPr id="10" name="Object 10"/>
          <p:cNvSpPr txBox="1"/>
          <p:nvPr/>
        </p:nvSpPr>
        <p:spPr>
          <a:xfrm>
            <a:off x="621792" y="2811018"/>
            <a:ext cx="4099560" cy="669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We have changed the location of console.log to demonstrate returning values.</a:t>
            </a:r>
            <a:endParaRPr lang="en-US" sz="1500" dirty="0"/>
          </a:p>
        </p:txBody>
      </p: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0" y="1911096"/>
            <a:ext cx="3785616" cy="189280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481328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JavaScript Review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Return Statement Review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21792" y="2386330"/>
            <a:ext cx="4151376" cy="10337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Return statements can only return one thing (number, string, array, object, etc.) or one line of code.</a:t>
            </a:r>
            <a:endParaRPr lang="en-US" sz="18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0" y="1954631"/>
            <a:ext cx="3785616" cy="180573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481328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JavaScript Review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Return Statement: Single Lines of Longer Code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21792" y="2468118"/>
            <a:ext cx="4088130" cy="9616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If one line of code is verbose or long, you can wrap it in parentheses</a:t>
            </a:r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to make it more readable.</a:t>
            </a:r>
            <a:endParaRPr lang="en-US" sz="15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0" y="1744529"/>
            <a:ext cx="3785616" cy="222594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481328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JavaScript Review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Return Syntax Gotcha 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21792" y="2386330"/>
            <a:ext cx="4142232" cy="10337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You must start the parentheses on the same line as the return or the value returned will be null.</a:t>
            </a:r>
            <a:endParaRPr lang="en-US" sz="18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0" y="1576069"/>
            <a:ext cx="3785616" cy="256286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481328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JavaScript Review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Arrow Function Shortened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21792" y="2157730"/>
            <a:ext cx="4144518" cy="14909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If the code for the arrow function is only one line, you can drop the parentheses. When there are no parentheses, you do not need a return statement. The return is implied.</a:t>
            </a:r>
            <a:endParaRPr lang="en-US" sz="18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0" y="2403226"/>
            <a:ext cx="3785616" cy="90854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481328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JavaScript Review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Arrow Variation: Can Look Quite Different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21792" y="2272030"/>
            <a:ext cx="3922776" cy="12623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This can make arrow functions look very odd compared to what you are used to seeing, especially when you have just one parameter.</a:t>
            </a:r>
            <a:endParaRPr lang="en-US" sz="18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0" y="2164732"/>
            <a:ext cx="3785616" cy="13855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481328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JavaScript Review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Arrow Variation: One Really Long Line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21792" y="2272030"/>
            <a:ext cx="3835908" cy="12623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Again, you can follow the same convention for one line. You do this because it is easier to read longer, single lines of code.</a:t>
            </a:r>
            <a:endParaRPr lang="en-US" sz="18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610705" y="914400"/>
            <a:ext cx="3708206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481328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JavaScript Review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Good-bye "for" Loops and "if" Statements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" y="2017014"/>
            <a:ext cx="7539228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Some of the most reliable JS tools will be unavailable when writing JSX.</a:t>
            </a:r>
            <a:endParaRPr lang="en-US" sz="1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914400" y="2062734"/>
          <a:ext cx="-228600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true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  Unavailable Syntax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true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  Replacement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0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  for  loops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0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  .map()  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0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  if  statements
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0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  ternary operators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481328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JavaScript Review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Ternary Operator Review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21792" y="2335530"/>
            <a:ext cx="4153662" cy="11353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Because you will not be able to use 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 statements, you must use alternative syntax.</a:t>
            </a:r>
            <a:endParaRPr lang="en-US" sz="18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0" y="1996272"/>
            <a:ext cx="3785616" cy="172245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481328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JavaScript Review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Ternary Operator Review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21792" y="2335530"/>
            <a:ext cx="3806190" cy="11353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In the simplest terms, ternary operators are a shortcut syntax for 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if/else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 statements.</a:t>
            </a:r>
            <a:endParaRPr lang="en-US" sz="18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0" y="1651781"/>
            <a:ext cx="3785616" cy="241143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481328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JavaScript Review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Learning Objectives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68680" y="1860042"/>
            <a:ext cx="4572000" cy="42519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68680" y="2285238"/>
            <a:ext cx="6172200" cy="2286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Review function syntax.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Review ternary operators.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Review the .map() array method.</a:t>
            </a:r>
            <a:endParaRPr lang="en-US" sz="18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093208" y="1202436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481328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JavaScript Review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Ternary Operator Review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21792" y="1728470"/>
            <a:ext cx="3451860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Put together a ternary operator:</a:t>
            </a:r>
            <a:endParaRPr lang="en-US" sz="1800" dirty="0"/>
          </a:p>
        </p:txBody>
      </p:sp>
      <p:sp>
        <p:nvSpPr>
          <p:cNvPr id="10" name="Object 10"/>
          <p:cNvSpPr txBox="1"/>
          <p:nvPr/>
        </p:nvSpPr>
        <p:spPr>
          <a:xfrm>
            <a:off x="621792" y="2167890"/>
            <a:ext cx="5783580" cy="2286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AutoNum type="arabicPeriod"/>
            </a:lvl1pPr>
            <a:lvl2pPr>
              <a:buAutoNum type="alphaLcParenR"/>
            </a:lvl2pPr>
          </a:lstStyle>
          <a:p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What you want to evaluate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?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If true, then do this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Else, do this</a:t>
            </a:r>
            <a:endParaRPr lang="en-US" sz="1800" dirty="0"/>
          </a:p>
        </p:txBody>
      </p: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0" y="1651781"/>
            <a:ext cx="3785616" cy="241143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481328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JavaScript Review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.map() Review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21792" y="2360930"/>
            <a:ext cx="4160520" cy="1084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.map()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 is an array method that returns a new array. It takes a callback as a parameter.</a:t>
            </a:r>
            <a:endParaRPr lang="en-US" sz="18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0" y="1977344"/>
            <a:ext cx="3785616" cy="176031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481328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JavaScript Review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Using .map()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21792" y="2500630"/>
            <a:ext cx="3833622" cy="8051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Set a new variable to store the new array.</a:t>
            </a:r>
            <a:endParaRPr lang="en-US" sz="18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0" y="2378620"/>
            <a:ext cx="3785616" cy="95776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481328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JavaScript Review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Using .map(): Set up a Callback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21792" y="2475230"/>
            <a:ext cx="3790188" cy="8559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.map()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 takes a callback as the first parameter.</a:t>
            </a:r>
            <a:endParaRPr lang="en-US" sz="18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0" y="2461903"/>
            <a:ext cx="3785616" cy="79119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481328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JavaScript Review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Pass Parameter to Callback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21792" y="2475230"/>
            <a:ext cx="3790188" cy="8559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.map()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 takes a callback as the first parameter.</a:t>
            </a:r>
            <a:endParaRPr lang="en-US" sz="18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0" y="1977344"/>
            <a:ext cx="3785616" cy="1760311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481328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JavaScript Review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Return a Value in the Callback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21792" y="2500630"/>
            <a:ext cx="3310128" cy="8051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You must return a value in the callback.</a:t>
            </a:r>
            <a:endParaRPr lang="en-US" sz="18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0" y="2098484"/>
            <a:ext cx="3785616" cy="151803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481328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JavaScript Review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Shorten the Code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21792" y="2500630"/>
            <a:ext cx="4066794" cy="8051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Get rid of the parentheses around the parameter.</a:t>
            </a:r>
            <a:endParaRPr lang="en-US" sz="18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0" y="2058735"/>
            <a:ext cx="3785616" cy="159753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481328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JavaScript Review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Shorten the Code More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21792" y="2335530"/>
            <a:ext cx="3991356" cy="11353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Remember, you don't need a 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 when you are returning one line without curly braces.</a:t>
            </a:r>
            <a:endParaRPr lang="en-US" sz="18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0" y="2456225"/>
            <a:ext cx="3785616" cy="802551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481328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JavaScript Review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Add a Ternary Operator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21792" y="2272030"/>
            <a:ext cx="4126230" cy="12623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We want to add a ternary operator. To make it easier to read, let's add parentheses, so we can stretch it across multiple lines.</a:t>
            </a:r>
            <a:endParaRPr lang="en-US" sz="18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0" y="2238552"/>
            <a:ext cx="3785616" cy="1237896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481328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JavaScript Review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Add Some Logic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21792" y="2500630"/>
            <a:ext cx="4105656" cy="8051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Let's make the function only capitalize the day if it starts with S.</a:t>
            </a:r>
            <a:endParaRPr lang="en-US" sz="18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0" y="2096591"/>
            <a:ext cx="3785616" cy="152181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481328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JavaScript Review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Preparation for JSX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" y="1842770"/>
            <a:ext cx="667512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JSX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457200" y="2282190"/>
            <a:ext cx="9294876" cy="2286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Stands for JavaScript XML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Allows you to write a mishmash of JavaScript and HTML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The new syntax makes it easier to build dynamic webpages based on data.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There are a few </a:t>
            </a:r>
            <a:r>
              <a:rPr lang="en-US" sz="1800" b="1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gotchas!</a:t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with this new syntax.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We will review some key JavaScript concepts and syntaxes.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481328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JavaScript Review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Function Syntax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" y="2337816"/>
            <a:ext cx="5753862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There are many ways to write a function in JavaScript.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457200" y="2777236"/>
            <a:ext cx="8315325" cy="669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As you research and learn more about JavaScript, you will continue to see a variety of syntaxes being used.</a:t>
            </a:r>
            <a:endParaRPr lang="en-US" sz="1500" dirty="0"/>
          </a:p>
        </p:txBody>
      </p:sp>
      <p:sp>
        <p:nvSpPr>
          <p:cNvPr id="10" name="Object 10"/>
          <p:cNvSpPr txBox="1"/>
          <p:nvPr/>
        </p:nvSpPr>
        <p:spPr>
          <a:xfrm>
            <a:off x="457200" y="3263900"/>
            <a:ext cx="5640705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Let's review some of the most common ones and their nuances.</a:t>
            </a:r>
            <a:endParaRPr lang="en-US" sz="1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481328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JavaScript Review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Function Declaration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21792" y="2335530"/>
            <a:ext cx="3840480" cy="11353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There are two ways to create functions using the keyword 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function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8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0" y="1784278"/>
            <a:ext cx="3785616" cy="21464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481328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JavaScript Review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Function Expression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21792" y="2335530"/>
            <a:ext cx="3840480" cy="11353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There are two ways to create functions using the keyword 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function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8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0" y="1899739"/>
            <a:ext cx="3785616" cy="191552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481328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JavaScript Review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Arrow Function: Classic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21792" y="2257298"/>
            <a:ext cx="3739896" cy="8051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Arrow functions have many syntax variations.</a:t>
            </a:r>
            <a:endParaRPr lang="en-US" sz="1800" dirty="0"/>
          </a:p>
        </p:txBody>
      </p:sp>
      <p:sp>
        <p:nvSpPr>
          <p:cNvPr id="10" name="Object 10"/>
          <p:cNvSpPr txBox="1"/>
          <p:nvPr/>
        </p:nvSpPr>
        <p:spPr>
          <a:xfrm>
            <a:off x="621792" y="2925318"/>
            <a:ext cx="3288030" cy="669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They can only be written as function expressions.</a:t>
            </a:r>
            <a:endParaRPr lang="en-US" sz="1500" dirty="0"/>
          </a:p>
        </p:txBody>
      </p: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0" y="1971666"/>
            <a:ext cx="3785616" cy="17716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481328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JavaScript Review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Arrow Variation: One Argument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21792" y="2500630"/>
            <a:ext cx="3840480" cy="8051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If there is one parameter, you can drop the parentheses.</a:t>
            </a:r>
            <a:endParaRPr lang="en-US" sz="18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0" y="1924346"/>
            <a:ext cx="3785616" cy="186630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481328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JavaScript Review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Arrow Variation: Two Arguments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21792" y="2181098"/>
            <a:ext cx="3931920" cy="9067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If you have two or more parameters, you </a:t>
            </a:r>
            <a:r>
              <a:rPr lang="en-US" sz="1800" i="1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must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 use parentheses. </a:t>
            </a:r>
            <a:endParaRPr lang="en-US" sz="1800" dirty="0"/>
          </a:p>
        </p:txBody>
      </p:sp>
      <p:sp>
        <p:nvSpPr>
          <p:cNvPr id="10" name="Object 10"/>
          <p:cNvSpPr txBox="1"/>
          <p:nvPr/>
        </p:nvSpPr>
        <p:spPr>
          <a:xfrm>
            <a:off x="621792" y="2950718"/>
            <a:ext cx="4147185" cy="7203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b="1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Note:</a:t>
            </a:r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You must also use parentheses if there are no parameters.</a:t>
            </a:r>
            <a:endParaRPr lang="en-US" sz="1500" dirty="0"/>
          </a:p>
        </p:txBody>
      </p: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0" y="2164732"/>
            <a:ext cx="3785616" cy="13855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2022-07-20T16:20:03Z</dcterms:created>
  <dcterms:modified xsi:type="dcterms:W3CDTF">2022-07-20T16:20:03Z</dcterms:modified>
</cp:coreProperties>
</file>