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heme" Target="theme/theme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recently learned how to use a node module in our code. Let's briefly review the process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snippet shows how to install "snake-names" globally. (You may remember directions for this in the docs.)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Ask the class if anyone is familiar with "nodemon," which will lead into the next slide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many of us, this will be our very first web server. Let's do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Reference: https://www.tutorialsteacher.com/nodejs/nodejs-modules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not an exhaustive list, here are a few common built-in modules you might encounter. In particular, "fs" can </a:t>
            </a:r>
          </a:p>
          <a:p>
            <a:r>
              <a:rPr lang="en-US" dirty="0" smtClean="0"/>
              <a:t>help you read from or write to files on your local machine.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HTTP module returns its functionality when you require it.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"createServer" method creates and returns a server object.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Take a moment to ensure learners are following along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"createServer" method creates and returns a server object.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Question: Why do we need to call the "res.end()" method?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Answer: The response is a writeable stream. This means we could keep calling "res.write()" to send more data. </a:t>
            </a:r>
          </a:p>
          <a:p>
            <a:r>
              <a:rPr lang="en-US" dirty="0" smtClean="0"/>
              <a:t>The "res.end()" method lets the client know that no more data is coming from our end.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example, 3000 is a port number. It means the server will run on port 3000 of whatever machine is used.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above code is valid. This isn't a trick question!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notesSlide" Target="../notesSlides/notesSlide8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notesSlide" Target="../notesSlides/notesSlide9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7" Type="http://schemas.openxmlformats.org/officeDocument/2006/relationships/notesSlide" Target="../notesSlides/notesSlide10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5.png"/><Relationship Id="rId7" Type="http://schemas.openxmlformats.org/officeDocument/2006/relationships/hyperlink" Target="https://www.npmjs.com/package/nodemon" TargetMode="External"/><Relationship Id="rId8" Type="http://schemas.openxmlformats.org/officeDocument/2006/relationships/notesSlide" Target="../notesSlides/notesSlide1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hyperlink" Target="https://www.npmjs.com/package/nodemon" TargetMode="External"/><Relationship Id="rId8" Type="http://schemas.openxmlformats.org/officeDocument/2006/relationships/notesSlide" Target="../notesSlides/notesSlide1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notesSlide" Target="../notesSlides/notesSlide1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www.w3schools.com/nodejs/ref_modules.asp" TargetMode="External"/><Relationship Id="rId7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Starting a Web Server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HTTP Module: Step 4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30553"/>
            <a:ext cx="643051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Web servers are always running and waiting for connections.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961413"/>
            <a:ext cx="6583680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can use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listen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method to watch for connections.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450617"/>
            <a:ext cx="5029200" cy="20167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Web Servers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572616"/>
            <a:ext cx="3657600" cy="92537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543709"/>
            <a:ext cx="508177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When and where will the log message appear? 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983129"/>
            <a:ext cx="37223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 A. In the terminal when the server starts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279293"/>
            <a:ext cx="5086350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 B. In the browser's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Console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tab when the server starts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677057"/>
            <a:ext cx="396811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 C. In the terminal when someone connects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" y="3973221"/>
            <a:ext cx="5332095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 D. In the browser's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Console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tab when someone connects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Web Servers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505941"/>
            <a:ext cx="3657600" cy="92537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477034"/>
            <a:ext cx="508177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When and where will the log message appear? 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916454"/>
            <a:ext cx="393446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 ✅ A. In the terminal when the server starts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245955"/>
            <a:ext cx="5393690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 🚫 B. In the browser's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Console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tab when the server starts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677057"/>
            <a:ext cx="427545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 🚫 C. In the terminal when someone connects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" y="4006558"/>
            <a:ext cx="5639435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 🚫 D. In the browser's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Console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tab when someone connects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Global npm Installs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31209"/>
            <a:ext cx="390715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If you need to use snake-names frequently, you could install it globally:</a:t>
            </a:r>
            <a:endParaRPr lang="en-US" sz="15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709313"/>
            <a:ext cx="3785616" cy="87447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2186178"/>
            <a:ext cx="3973068" cy="855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Global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installation is an option when using npm.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96438"/>
            <a:ext cx="405193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Global installation means the package will be available across your entire machine.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Global Installation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132247"/>
            <a:ext cx="3785616" cy="9994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3223090"/>
            <a:ext cx="3400044" cy="542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Does anyone know what this </a:t>
            </a:r>
            <a:r>
              <a:rPr lang="en-US" sz="1200" dirty="0" smtClean="0">
                <a:solidFill>
                  <a:srgbClr val="black"/>
                </a:solidFill>
                <a:hlinkClick r:id="rId7"/>
                <a:latin typeface="Arial" pitchFamily="34" charset="0"/>
                <a:cs typeface="Arial" pitchFamily="34" charset="0"/>
              </a:rPr>
              <a:t>nodemon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does?</a:t>
            </a:r>
            <a:endParaRPr lang="en-US" sz="12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211578"/>
            <a:ext cx="379247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Typically, you do not want to install something globally.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71038"/>
            <a:ext cx="403479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exception to the rule is if you have a tool you like to use during development.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Benefits of Nodemon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21078"/>
            <a:ext cx="3792474" cy="1084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i="1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Nodemon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monitors your code for changes and automatically restarts your server as needed.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3059938"/>
            <a:ext cx="3931920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will install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nodemon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during the activity. This will save you lots of time.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308" y="1655318"/>
            <a:ext cx="1905000" cy="2171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12308" y="3827018"/>
            <a:ext cx="83312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From: npm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Are We Waiting For?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3713226" y="2654300"/>
            <a:ext cx="1900428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Let's do it!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6314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056638"/>
            <a:ext cx="44714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Describe what a core module is.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Create a simple web server using the HTTP core module.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Globally install the nodemon module to assist in development.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Node Modules: Review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392822"/>
            <a:ext cx="103784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Install It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832242"/>
            <a:ext cx="2377440" cy="7916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6080" y="2830068"/>
            <a:ext cx="402336" cy="40233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19856" y="2377369"/>
            <a:ext cx="124129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Require It</a:t>
            </a:r>
            <a:endParaRPr lang="en-US" sz="18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9856" y="2816789"/>
            <a:ext cx="2377440" cy="8225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8736" y="2830068"/>
            <a:ext cx="402336" cy="40233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382512" y="2436805"/>
            <a:ext cx="84582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 It</a:t>
            </a:r>
            <a:endParaRPr lang="en-US" sz="1800" dirty="0"/>
          </a:p>
        </p:txBody>
      </p: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82512" y="2876225"/>
            <a:ext cx="2377440" cy="703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Node.js Core Modules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21249"/>
            <a:ext cx="790727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These built-in modules contain essential functionality and do not need to be installed.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880709"/>
            <a:ext cx="7315200" cy="8959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Important Core Modules</a:t>
            </a:r>
            <a:endParaRPr lang="en-US" sz="27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471168"/>
          <a:ext cx="43434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Module 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Description / Usage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http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Creating web servers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Methods for URL parsing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path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Methods for parsing file paths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fs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Methods for dealing with file I/O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108960" y="4488688"/>
            <a:ext cx="310896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hlinkClick r:id="rId6"/>
                <a:latin typeface="Arial" pitchFamily="34" charset="0"/>
                <a:cs typeface="Arial" pitchFamily="34" charset="0"/>
              </a:rPr>
              <a:t>See the full list on the W3Schools website.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HTTP Module: Step 1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420261"/>
            <a:ext cx="3785616" cy="8744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160778"/>
            <a:ext cx="365760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use the HTTP module in our code.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920238"/>
            <a:ext cx="3899535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must still utilize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require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method for core modules.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HTTP Module: Step 2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524508"/>
            <a:ext cx="608533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can employ the HTTP module to create a web server.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055368"/>
            <a:ext cx="3840480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createServer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method.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544572"/>
            <a:ext cx="646219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Definitions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730248"/>
            <a:ext cx="38404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take a closer look at the code.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980533"/>
            <a:ext cx="4846320" cy="13715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94960" y="2974391"/>
            <a:ext cx="3886200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The HTTP Request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res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The HTTP Response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Callback function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Runs when a client connects to the server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297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Starting a Web Server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HTTP Module: Step 3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09446"/>
            <a:ext cx="764895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server must respond to the client by sending data with the response.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803146"/>
            <a:ext cx="379247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Then, we will close the connection.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242566"/>
            <a:ext cx="3150870" cy="6822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methods.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833370"/>
            <a:ext cx="4572000" cy="1655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2022-07-20T16:20:01Z</dcterms:created>
  <dcterms:modified xsi:type="dcterms:W3CDTF">2022-07-20T16:20:01Z</dcterms:modified>
</cp:coreProperties>
</file>