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theme" Target="theme/theme2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quote: "Server-side web frameworks (AKA, 'web application frameworks') are software frameworks that</a:t>
            </a:r>
          </a:p>
          <a:p>
            <a:r>
              <a:rPr lang="en-US" dirty="0" smtClean="0"/>
              <a:t>make it easier to write, maintain, and scale web applications. They provide tools and libraries that </a:t>
            </a:r>
          </a:p>
          <a:p>
            <a:r>
              <a:rPr lang="en-US" dirty="0" smtClean="0"/>
              <a:t>simplify common web development tasks, including routing URLs to appropriate handlers, interacting with </a:t>
            </a:r>
          </a:p>
          <a:p>
            <a:r>
              <a:rPr lang="en-US" dirty="0" smtClean="0"/>
              <a:t>databases, supporting sessions and user authorization, formatting output (e.g., HTML, JSON, XML), and </a:t>
            </a:r>
          </a:p>
          <a:p>
            <a:r>
              <a:rPr lang="en-US" dirty="0" smtClean="0"/>
              <a:t>improving security against web attacks."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route is a path that a user would take to reach your webpage.</a:t>
            </a:r>
          </a:p>
          <a:p>
            <a:r>
              <a:rPr lang="en-US" dirty="0" smtClean="0"/>
              <a:t>Notice that here, unlike with the HTTP module, the res.send() method both sends data and ends the connection.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Remember, a server needs to stay open and listen for connections. We'll use Express's listen method here.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 Move into the code-along activity, "Shortcut List."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frameworks make our lives as developers better and easier. Present web frameworks in this context.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part of the class, we'll just be using Express, but you'll be pleased to know that the concepts</a:t>
            </a:r>
          </a:p>
          <a:p>
            <a:r>
              <a:rPr lang="en-US" dirty="0" smtClean="0"/>
              <a:t>we'll learn translate well to other frameworks and languages.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 Try to foster conversation around this topic. </a:t>
            </a:r>
          </a:p>
          <a:p>
            <a:r>
              <a:rPr lang="en-US" dirty="0" smtClean="0"/>
              <a:t>What benefits vs. trade-offs might people expect in different frameworks?</a:t>
            </a:r>
          </a:p>
          <a:p>
            <a:r>
              <a:rPr lang="en-US" dirty="0" smtClean="0"/>
              <a:t>Some things you can add to the conversation, if they don't come up organically:</a:t>
            </a:r>
          </a:p>
          <a:p>
            <a:r>
              <a:rPr lang="en-US" dirty="0" smtClean="0"/>
              <a:t>    - Lots of features vs. highly configurable</a:t>
            </a:r>
          </a:p>
          <a:p>
            <a:r>
              <a:rPr lang="en-US" dirty="0" smtClean="0"/>
              <a:t>    - Out-of-the-box, ready-to-go features vs. choosing your own tools</a:t>
            </a:r>
          </a:p>
          <a:p>
            <a:r>
              <a:rPr lang="en-US" dirty="0" smtClean="0"/>
              <a:t>    - Steep learning curve vs. gentle learning curve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 Try not to get too deep into this topic, since learners don't know much about</a:t>
            </a:r>
          </a:p>
          <a:p>
            <a:r>
              <a:rPr lang="en-US" dirty="0" smtClean="0"/>
              <a:t>other web frameworks. This is intended to give them an idea of where Express sits in the ecosystem.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We'll come back to this topic in more detail when we start making websites with Python later</a:t>
            </a:r>
          </a:p>
          <a:p>
            <a:r>
              <a:rPr lang="en-US" dirty="0" smtClean="0"/>
              <a:t>in this class.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 is a modular framework. We chose it for this course because:</a:t>
            </a:r>
          </a:p>
          <a:p>
            <a:r>
              <a:rPr lang="en-US" dirty="0" smtClean="0"/>
              <a:t>    - It uses the familiar language of JavaScript.</a:t>
            </a:r>
          </a:p>
          <a:p>
            <a:r>
              <a:rPr lang="en-US" dirty="0" smtClean="0"/>
              <a:t>    - It is popular, well-supported, and widely used.</a:t>
            </a:r>
          </a:p>
          <a:p>
            <a:r>
              <a:rPr lang="en-US" dirty="0" smtClean="0"/>
              <a:t>    - It helps us learn the basics without a lot of unneeded extras.</a:t>
            </a:r>
          </a:p>
          <a:p>
            <a:r>
              <a:rPr lang="en-US" dirty="0" smtClean="0"/>
              <a:t>    - npm offers us a rich toolbox with many things to choose from.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 Learners should not be following along here. You can reassure them that they will follow</a:t>
            </a:r>
          </a:p>
          <a:p>
            <a:r>
              <a:rPr lang="en-US" dirty="0" smtClean="0"/>
              <a:t>all of these steps in the activity. 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installation with npm, you can require Express in your code to begin using it.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s://www.edureka.co/blog/expressjs-tutorial/" TargetMode="External"/><Relationship Id="rId8" Type="http://schemas.openxmlformats.org/officeDocument/2006/relationships/image" Target="../media/image21.png"/><Relationship Id="rId9" Type="http://schemas.openxmlformats.org/officeDocument/2006/relationships/notesSlide" Target="../notesSlides/notesSlide8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notesSlide" Target="../notesSlides/notesSlide9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notesSlide" Target="../notesSlides/notesSlide10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notesSlide" Target="../notesSlides/notesSlide1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hyperlink" Target="https://thenounproject.com/term/checklist/27273/" TargetMode="External"/><Relationship Id="rId8" Type="http://schemas.openxmlformats.org/officeDocument/2006/relationships/notesSlide" Target="../notesSlides/notesSlide1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hyperlink" Target="https://developer.mozilla.org/en-US/docs/Learn/Server-side/First_steps/Web_frameworks" TargetMode="External"/><Relationship Id="rId7" Type="http://schemas.openxmlformats.org/officeDocument/2006/relationships/hyperlink" Target="https://developer.mozilla.org/en-US/docs/Learn/Server-side/First_steps/Web_frameworks" TargetMode="External"/><Relationship Id="rId8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hyperlink" Target="https://en.wikipedia.org/wiki/Flask_(web_framework)" TargetMode="External"/><Relationship Id="rId8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hyperlink" Target="http://www.clker.com/clipart-pink-doll-house.html" TargetMode="External"/><Relationship Id="rId8" Type="http://schemas.openxmlformats.org/officeDocument/2006/relationships/image" Target="../media/image16.png"/><Relationship Id="rId9" Type="http://schemas.openxmlformats.org/officeDocument/2006/relationships/hyperlink" Target="https://www.pinclipart.com/maxpin/iwhoho/" TargetMode="External"/><Relationship Id="rId10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hyperlink" Target="https://pixabay.com/photos/toy-box-toys-play-lego-duplo-duplo-1916163/" TargetMode="External"/><Relationship Id="rId8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Express: Your First Web Framework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Express: Making Web Development Easier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097613"/>
            <a:ext cx="3785616" cy="12871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3384722"/>
            <a:ext cx="10121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</a:t>
            </a:r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1906577"/>
            <a:ext cx="382905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Express can be installed from npm.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2345997"/>
            <a:ext cx="31508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...Just like any other node module!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642161"/>
            <a:ext cx="3785616" cy="11205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Getting Started: Require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728470"/>
            <a:ext cx="7405116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Require Express like any other node module.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363470"/>
            <a:ext cx="822960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Getting Started: Initialize App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62633"/>
            <a:ext cx="4546092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Initialize your Express app.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297633"/>
            <a:ext cx="8229600" cy="19833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Getting Started: Homepage Route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546276"/>
            <a:ext cx="3632200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Make your first route.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181276"/>
            <a:ext cx="3785616" cy="19874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1780540"/>
            <a:ext cx="44714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The HTTP verb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The path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The HTTP request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res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The HTTP response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callback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Runs when someone visits the page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Getting Started: Listen!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649888"/>
            <a:ext cx="3785616" cy="24152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184400"/>
            <a:ext cx="3735324" cy="1529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Remember, a web server stays open to listen for connections.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Do It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84400"/>
            <a:ext cx="3137916" cy="1529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Let's create and document our first Express app!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5121" y="1012381"/>
            <a:ext cx="2619375" cy="34575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55121" y="4469956"/>
            <a:ext cx="10121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714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Describe the purpose of a web framework.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Name at least three popular web frameworks.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Set up a local web server with Express.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Is a Web Framework?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814068"/>
            <a:ext cx="8361680" cy="2240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"Server-side web frameworks [...] are software frameworks that make it easier to write, maintain, and scale web applications. They provide tools and libraries that simplify common web development tasks..."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871468"/>
            <a:ext cx="124663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u="sng" dirty="0" smtClean="0">
                <a:solidFill>
                  <a:srgbClr val="3300FF"/>
                </a:solidFill>
                <a:hlinkClick r:id="rId6"/>
                <a:latin typeface="Arial" pitchFamily="34" charset="0"/>
                <a:cs typeface="Arial" pitchFamily="34" charset="0"/>
              </a:rPr>
              <a:t> </a:t>
            </a:r>
            <a:r>
              <a:rPr lang="en-US" sz="1200" u="sng" dirty="0" smtClean="0">
                <a:solidFill>
                  <a:srgbClr val="3300FF"/>
                </a:solidFill>
                <a:hlinkClick r:id="rId7"/>
                <a:latin typeface="Arial" pitchFamily="34" charset="0"/>
                <a:cs typeface="Arial" pitchFamily="34" charset="0"/>
              </a:rPr>
              <a:t>Source: Mozilla Developer Network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 Other Words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228850"/>
            <a:ext cx="8052308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Web frameworks exist to make web development easier by providing features you need.</a:t>
            </a:r>
            <a:endParaRPr lang="en-US"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173730"/>
            <a:ext cx="8222742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don't explicitly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need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a web framework, but they are extremely convenient!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Popular Web Frameworks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648968"/>
          <a:ext cx="-228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Framework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Language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Express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Node.js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Flask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Python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Django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Python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Spring Boot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Java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Laravel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PHP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Discuss: Web Framework Features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14550"/>
            <a:ext cx="3674872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Flask and Django are Python frameworks.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3059430"/>
            <a:ext cx="380847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Why do you think they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exist?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2668" y="914400"/>
            <a:ext cx="3024280" cy="3886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952668" y="4800600"/>
            <a:ext cx="111887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 2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Monolithic vs. Modular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46300"/>
            <a:ext cx="1886204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Monolithic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735580"/>
            <a:ext cx="243916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Many built-in features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129280"/>
            <a:ext cx="339928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Preset/expected configurations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146300"/>
            <a:ext cx="1569720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Modular</a:t>
            </a:r>
            <a:endParaRPr lang="en-US" sz="28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2735580"/>
            <a:ext cx="228371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Highly customizable</a:t>
            </a:r>
            <a:endParaRPr lang="en-US" sz="18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129280"/>
            <a:ext cx="292379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Choice with configurations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Series of Trade-Offs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74076"/>
            <a:ext cx="3333496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Pre-Built Dollhouse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009076"/>
            <a:ext cx="695325" cy="952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" y="2961576"/>
            <a:ext cx="62230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Source</a:t>
            </a:r>
            <a:endParaRPr lang="en-US" sz="10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331400"/>
            <a:ext cx="334162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👍It's nice to use and ready to play with right away!</a:t>
            </a:r>
            <a:endParaRPr lang="en-US" sz="18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987038"/>
            <a:ext cx="3565652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👎What happens when we need to add a kitchen?</a:t>
            </a:r>
            <a:endParaRPr lang="en-US" sz="1800" dirty="0"/>
          </a:p>
        </p:txBody>
      </p:sp>
      <p:sp>
        <p:nvSpPr>
          <p:cNvPr id="13" name="Object 13"/>
          <p:cNvSpPr txBox="1"/>
          <p:nvPr/>
        </p:nvSpPr>
        <p:spPr>
          <a:xfrm>
            <a:off x="4069080" y="2713736"/>
            <a:ext cx="737616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vs.</a:t>
            </a:r>
            <a:endParaRPr lang="en-US" sz="2800" dirty="0"/>
          </a:p>
        </p:txBody>
      </p:sp>
      <p:sp>
        <p:nvSpPr>
          <p:cNvPr id="14" name="Object 14"/>
          <p:cNvSpPr txBox="1"/>
          <p:nvPr/>
        </p:nvSpPr>
        <p:spPr>
          <a:xfrm>
            <a:off x="5394960" y="1259776"/>
            <a:ext cx="2764536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Lego Dollhouse</a:t>
            </a:r>
            <a:endParaRPr lang="en-US" sz="2800" dirty="0"/>
          </a:p>
        </p:txBody>
      </p: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94960" y="1894776"/>
            <a:ext cx="1304925" cy="9525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94960" y="2847276"/>
            <a:ext cx="62230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9"/>
                <a:latin typeface="Arial" pitchFamily="34" charset="0"/>
                <a:cs typeface="Arial" pitchFamily="34" charset="0"/>
              </a:rPr>
              <a:t>Source</a:t>
            </a:r>
            <a:endParaRPr lang="en-US" sz="1000" dirty="0"/>
          </a:p>
        </p:txBody>
      </p:sp>
      <p:sp>
        <p:nvSpPr>
          <p:cNvPr id="17" name="Object 17"/>
          <p:cNvSpPr txBox="1"/>
          <p:nvPr/>
        </p:nvSpPr>
        <p:spPr>
          <a:xfrm>
            <a:off x="5394960" y="3217100"/>
            <a:ext cx="3563874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👍We can build any layout in any color we want and add more later.</a:t>
            </a:r>
            <a:endParaRPr lang="en-US" sz="1800" dirty="0"/>
          </a:p>
        </p:txBody>
      </p:sp>
      <p:sp>
        <p:nvSpPr>
          <p:cNvPr id="18" name="Object 18"/>
          <p:cNvSpPr txBox="1"/>
          <p:nvPr/>
        </p:nvSpPr>
        <p:spPr>
          <a:xfrm>
            <a:off x="5394960" y="4101338"/>
            <a:ext cx="358394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👎There's a bit of overhead, and we have to make some choices.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852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Express: Your First Web Framework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Does Express Fit?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5058" y="1445768"/>
            <a:ext cx="3619500" cy="2590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55058" y="4036568"/>
            <a:ext cx="153670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Source: Pixabay</a:t>
            </a:r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1922018"/>
            <a:ext cx="3610864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Express is a modular framework.</a:t>
            </a:r>
            <a:endParaRPr lang="en-US"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2866898"/>
            <a:ext cx="346329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Think of npm as your Lego box.</a:t>
            </a:r>
            <a:endParaRPr lang="en-US" sz="18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3306318"/>
            <a:ext cx="410908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If you need something new, just take a look in your box!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2022-07-20T16:20:02Z</dcterms:created>
  <dcterms:modified xsi:type="dcterms:W3CDTF">2022-07-20T16:20:02Z</dcterms:modified>
</cp:coreProperties>
</file>