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4x3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theme" Target="theme/theme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last lesson, we learned how to make a bare-bones Express app. </a:t>
            </a:r>
          </a:p>
          <a:p>
            <a:r>
              <a:rPr lang="en-US" dirty="0" smtClean="0"/>
              <a:t>Let's take it to the next level by adding some new concepts like global variables and more pages!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Lesson Companion Exercise 1.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There are other ways to include environment variables (for example, on the command line). Feel free to</a:t>
            </a:r>
          </a:p>
          <a:p>
            <a:r>
              <a:rPr lang="en-US" dirty="0" smtClean="0"/>
              <a:t>teach them if you prefer, but if you are not opinionated, this method with the 'dotenv' module is probably the easiest!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Do Lesson Companion Exercises 2 and 3.</a:t>
            </a:r>
          </a:p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Previously, we defined a homepage route by passing the path '/' to app.get().</a:t>
            </a:r>
          </a:p>
          <a:p>
            <a:r>
              <a:rPr lang="en-US" dirty="0" smtClean="0"/>
              <a:t>Now, we'll make other pages to access, too.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example URL, which part of the path do you think is being interpreted as a variable, "research" or "cats"?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Do Lesson Companion Exercise 4.</a:t>
            </a:r>
          </a:p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you can see, we have defined several routes while only having to write one.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difference is that req.query accesses the query string (after the ?).</a:t>
            </a:r>
          </a:p>
          <a:p>
            <a:r>
              <a:rPr lang="en-US" dirty="0" smtClean="0"/>
              <a:t>On the other hand, req.params accesses the path itself (before the ?).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Do Lesson Companion Exercises 5 and 6.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 Note: Transition into the Rainbow Routes lab activity.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21.png"/><Relationship Id="rId8" Type="http://schemas.openxmlformats.org/officeDocument/2006/relationships/notesSlide" Target="../notesSlides/notesSlide7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notesSlide" Target="../notesSlides/notesSlide8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notesSlide" Target="../notesSlides/notes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notesSlide" Target="../notesSlides/notesSlide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notesSlide" Target="../notesSlides/notesSlide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notesSlide" Target="../notesSlides/notesSlide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Relationship Id="rId8" Type="http://schemas.openxmlformats.org/officeDocument/2006/relationships/notesSlide" Target="../notesSlides/notesSlide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0.png"/><Relationship Id="rId7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13766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Routing: Finding Your Way Around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58927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Routing: Finding Your Way Around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Query Strings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1306068"/>
            <a:ext cx="721004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Query strings are portions of a URL that come after a question mark.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1836928"/>
            <a:ext cx="772287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Like query parameters, query strings always contain public information. </a:t>
            </a:r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No passwords!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2275332"/>
            <a:ext cx="476250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Here is an alternative way to write our squaring route:</a:t>
            </a:r>
            <a:endParaRPr lang="en-US" sz="15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571496"/>
            <a:ext cx="4572000" cy="185623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57200" y="4519168"/>
            <a:ext cx="652653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We would access this page by visiting </a:t>
            </a:r>
            <a:r>
              <a:rPr lang="en-US" sz="1500" i="1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http://localhost:3000/square?x=5</a:t>
            </a:r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58927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Routing: Finding Your Way Around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Get into It!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94182" y="2654300"/>
            <a:ext cx="7938516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Now it is time to put our knowledge into practice.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58927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Routing: Finding Your Way Around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6314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2056638"/>
            <a:ext cx="4928616" cy="228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Describe a reason someone might use an environment variable.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Demonstrate the ability to create multiple routes.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Utilize query parameters within routes.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58927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Routing: Finding Your Way Around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Review: Express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1513316"/>
            <a:ext cx="32918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 simple app that really works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952736"/>
            <a:ext cx="3785616" cy="220322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1792" y="2165350"/>
            <a:ext cx="3233928" cy="1173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We made a simple Express app.</a:t>
            </a:r>
            <a:endParaRPr lang="en-US" sz="2800" dirty="0"/>
          </a:p>
        </p:txBody>
      </p:sp>
      <p:sp>
        <p:nvSpPr>
          <p:cNvPr id="11" name="Object 11"/>
          <p:cNvSpPr txBox="1"/>
          <p:nvPr/>
        </p:nvSpPr>
        <p:spPr>
          <a:xfrm>
            <a:off x="621792" y="3110230"/>
            <a:ext cx="313867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take it to the next level!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58927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Routing: Finding Your Way Around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Environment Variables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7572" y="1538376"/>
            <a:ext cx="428853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Environment variables are useful! They: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1147572" y="1977796"/>
            <a:ext cx="6789420" cy="228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Avoid hard-coded data in code.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Protect private data like API keys.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Abstract machine-specific settings (like your choice of port).</a:t>
            </a:r>
            <a:endParaRPr lang="en-US" sz="18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7572" y="3163468"/>
            <a:ext cx="2743200" cy="119603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7572" y="4359503"/>
            <a:ext cx="5152644" cy="182880"/>
          </a:xfrm>
          <a:prstGeom prst="rect">
            <a:avLst/>
          </a:prstGeom>
          <a:solidFill>
            <a:srgbClr val="003399"/>
          </a:solidFill>
        </p:spPr>
        <p:txBody>
          <a:bodyPr wrap="square" rtlCol="0"/>
          <a:lstStyle/>
          <a:p>
            <a:r>
              <a:rPr lang="en-US" sz="12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Tip: Environment variables are typically written in all caps, like constants.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58927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Routing: Finding Your Way Around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Using Environment Variables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914400"/>
            <a:ext cx="70485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.env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261364"/>
            <a:ext cx="3785616" cy="165052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72000" y="3003333"/>
            <a:ext cx="201168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index.js</a:t>
            </a:r>
            <a:endParaRPr lang="en-US" sz="15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3350297"/>
            <a:ext cx="2762483" cy="145030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21792" y="1636014"/>
            <a:ext cx="3627882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How do you use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.env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variables?</a:t>
            </a:r>
            <a:endParaRPr lang="en-US" sz="1800" dirty="0"/>
          </a:p>
        </p:txBody>
      </p:sp>
      <p:sp>
        <p:nvSpPr>
          <p:cNvPr id="14" name="Object 14"/>
          <p:cNvSpPr txBox="1"/>
          <p:nvPr/>
        </p:nvSpPr>
        <p:spPr>
          <a:xfrm>
            <a:off x="621792" y="2268474"/>
            <a:ext cx="4471416" cy="228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AutoNum type="arabicPeriod"/>
            </a:lvl1pPr>
            <a:lvl2pPr>
              <a:buAutoNum type="alphaLcParenR"/>
            </a:lvl2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Install the node module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dotenv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Require it and call the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config()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method.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Access the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.env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variable using the global variable process.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58927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Routing: Finding Your Way Around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Making Your Second Route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1825700"/>
            <a:ext cx="314325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We can make another route.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356560"/>
            <a:ext cx="3785616" cy="10486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72000" y="3496616"/>
            <a:ext cx="3617595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Accessible via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http://localhost:3000/two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621792" y="1785951"/>
            <a:ext cx="322097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We made a homepage route.</a:t>
            </a:r>
            <a:endParaRPr lang="en-US" sz="18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1792" y="2316811"/>
            <a:ext cx="3785616" cy="112811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21792" y="3536365"/>
            <a:ext cx="3320415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Accessible via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http://localhost:3000/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58927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Routing: Finding Your Way Around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More Routes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453388"/>
            <a:ext cx="5740146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Routes are defined by the path you give to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app.get()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085848"/>
            <a:ext cx="7810500" cy="6822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This path (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/two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) is added to the base URL (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http://localhost:3000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) to get the full address.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676652"/>
            <a:ext cx="523875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58927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Routing: Finding Your Way Around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Query Parameters: Path Variables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1540358"/>
            <a:ext cx="7021830" cy="923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 site might have pages </a:t>
            </a:r>
            <a:r>
              <a:rPr lang="en-US" sz="1500" i="1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http://example.com/research/cats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500" i="1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http://example.com/research/dogs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, or </a:t>
            </a:r>
            <a:r>
              <a:rPr lang="en-US" sz="1500" i="1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http://example.com/research/lizards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372462"/>
            <a:ext cx="782193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On the server, instead of defining routes for all three pages, they could use a single route: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760066"/>
            <a:ext cx="8229600" cy="19174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58927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Routing: Finding Your Way Around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Query Parameters Example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136340"/>
            <a:ext cx="3785616" cy="14423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1931416"/>
            <a:ext cx="4166235" cy="10632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Visiting the address </a:t>
            </a:r>
            <a:r>
              <a:rPr lang="en-US" sz="1500" i="1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http://localhost:3000/square/5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yields a page that states </a:t>
            </a:r>
            <a:r>
              <a:rPr lang="en-US" sz="1500" i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5 squared is 25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2903220"/>
            <a:ext cx="4166235" cy="10632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Visiting the address </a:t>
            </a:r>
            <a:r>
              <a:rPr lang="en-US" sz="1500" i="1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http://localhost:3000/square/8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yields a page that states </a:t>
            </a:r>
            <a:r>
              <a:rPr lang="en-US" sz="1500" i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8 squared is 64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2022-07-20T16:20:02Z</dcterms:created>
  <dcterms:modified xsi:type="dcterms:W3CDTF">2022-07-20T16:20:02Z</dcterms:modified>
</cp:coreProperties>
</file>