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TT Chocolates Bold" charset="1" panose="02000803020000020003"/>
      <p:regular r:id="rId9"/>
    </p:embeddedFont>
    <p:embeddedFont>
      <p:font typeface="Poppins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7587" y="0"/>
            <a:ext cx="16472825" cy="10287000"/>
            <a:chOff x="0" y="0"/>
            <a:chExt cx="1016009" cy="634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6009" cy="634480"/>
            </a:xfrm>
            <a:custGeom>
              <a:avLst/>
              <a:gdLst/>
              <a:ahLst/>
              <a:cxnLst/>
              <a:rect r="r" b="b" t="t" l="l"/>
              <a:pathLst>
                <a:path h="634480" w="1016009">
                  <a:moveTo>
                    <a:pt x="203200" y="0"/>
                  </a:moveTo>
                  <a:lnTo>
                    <a:pt x="1016009" y="0"/>
                  </a:lnTo>
                  <a:lnTo>
                    <a:pt x="812809" y="634480"/>
                  </a:lnTo>
                  <a:lnTo>
                    <a:pt x="0" y="63448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19050"/>
              <a:ext cx="812809" cy="615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81034" y="3655462"/>
            <a:ext cx="12725931" cy="3788405"/>
            <a:chOff x="0" y="0"/>
            <a:chExt cx="16967908" cy="505120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442453"/>
              <a:ext cx="16967908" cy="59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14"/>
                </a:lnSpc>
              </a:pPr>
              <a:r>
                <a:rPr lang="en-US" b="true" sz="2724" spc="1133">
                  <a:solidFill>
                    <a:srgbClr val="FFFFFF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ALEXANDER TAMAYO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5250"/>
              <a:ext cx="16967908" cy="3928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10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ANALYSIS ABSENTEEISM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-957862" y="7660481"/>
            <a:ext cx="5378168" cy="85725"/>
          </a:xfrm>
          <a:prstGeom prst="line">
            <a:avLst/>
          </a:prstGeom>
          <a:ln cap="rnd" w="85725">
            <a:solidFill>
              <a:srgbClr val="E6950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4329859">
            <a:off x="14734479" y="985838"/>
            <a:ext cx="5378168" cy="0"/>
          </a:xfrm>
          <a:prstGeom prst="line">
            <a:avLst/>
          </a:prstGeom>
          <a:ln cap="rnd" w="85725">
            <a:solidFill>
              <a:srgbClr val="E6950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4329859">
            <a:off x="11483779" y="11398766"/>
            <a:ext cx="5378168" cy="0"/>
          </a:xfrm>
          <a:prstGeom prst="line">
            <a:avLst/>
          </a:prstGeom>
          <a:ln cap="rnd" w="85725">
            <a:solidFill>
              <a:srgbClr val="5CE1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4329859">
            <a:off x="-1660384" y="8588522"/>
            <a:ext cx="5378168" cy="0"/>
          </a:xfrm>
          <a:prstGeom prst="line">
            <a:avLst/>
          </a:prstGeom>
          <a:ln cap="rnd" w="85725">
            <a:solidFill>
              <a:srgbClr val="5CE1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4329859">
            <a:off x="14031958" y="1913878"/>
            <a:ext cx="5378168" cy="0"/>
          </a:xfrm>
          <a:prstGeom prst="line">
            <a:avLst/>
          </a:prstGeom>
          <a:ln cap="rnd" w="85725">
            <a:solidFill>
              <a:srgbClr val="5CE1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-4329859">
            <a:off x="11483779" y="9998840"/>
            <a:ext cx="5378168" cy="0"/>
          </a:xfrm>
          <a:prstGeom prst="line">
            <a:avLst/>
          </a:prstGeom>
          <a:ln cap="rnd" w="85725">
            <a:solidFill>
              <a:srgbClr val="E6950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-4329859">
            <a:off x="1752917" y="-760137"/>
            <a:ext cx="5378168" cy="0"/>
          </a:xfrm>
          <a:prstGeom prst="line">
            <a:avLst/>
          </a:prstGeom>
          <a:ln cap="rnd" w="85725">
            <a:solidFill>
              <a:srgbClr val="5CE1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-4329859">
            <a:off x="1564163" y="-1587135"/>
            <a:ext cx="5378168" cy="0"/>
          </a:xfrm>
          <a:prstGeom prst="line">
            <a:avLst/>
          </a:prstGeom>
          <a:ln cap="rnd" w="85725">
            <a:solidFill>
              <a:srgbClr val="E6950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2851" y="1406747"/>
            <a:ext cx="17082298" cy="7473506"/>
          </a:xfrm>
          <a:custGeom>
            <a:avLst/>
            <a:gdLst/>
            <a:ahLst/>
            <a:cxnLst/>
            <a:rect r="r" b="b" t="t" l="l"/>
            <a:pathLst>
              <a:path h="7473506" w="17082298">
                <a:moveTo>
                  <a:pt x="0" y="0"/>
                </a:moveTo>
                <a:lnTo>
                  <a:pt x="17082298" y="0"/>
                </a:lnTo>
                <a:lnTo>
                  <a:pt x="17082298" y="7473506"/>
                </a:lnTo>
                <a:lnTo>
                  <a:pt x="0" y="7473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12189"/>
            <a:chOff x="0" y="0"/>
            <a:chExt cx="4816593" cy="822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2223"/>
            </a:xfrm>
            <a:custGeom>
              <a:avLst/>
              <a:gdLst/>
              <a:ahLst/>
              <a:cxnLst/>
              <a:rect r="r" b="b" t="t" l="l"/>
              <a:pathLst>
                <a:path h="8222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2223"/>
                  </a:lnTo>
                  <a:lnTo>
                    <a:pt x="0" y="8222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4816593" cy="63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8987906" y="2221579"/>
            <a:ext cx="18288000" cy="312189"/>
            <a:chOff x="0" y="0"/>
            <a:chExt cx="4816593" cy="822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82223"/>
            </a:xfrm>
            <a:custGeom>
              <a:avLst/>
              <a:gdLst/>
              <a:ahLst/>
              <a:cxnLst/>
              <a:rect r="r" b="b" t="t" l="l"/>
              <a:pathLst>
                <a:path h="8222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2223"/>
                  </a:lnTo>
                  <a:lnTo>
                    <a:pt x="0" y="8222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4816593" cy="63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9974811"/>
            <a:ext cx="18288000" cy="312189"/>
            <a:chOff x="0" y="0"/>
            <a:chExt cx="4816593" cy="822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82223"/>
            </a:xfrm>
            <a:custGeom>
              <a:avLst/>
              <a:gdLst/>
              <a:ahLst/>
              <a:cxnLst/>
              <a:rect r="r" b="b" t="t" l="l"/>
              <a:pathLst>
                <a:path h="8222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2223"/>
                  </a:lnTo>
                  <a:lnTo>
                    <a:pt x="0" y="8222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4816593" cy="63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8987906" y="2743177"/>
            <a:ext cx="18288000" cy="312189"/>
            <a:chOff x="0" y="0"/>
            <a:chExt cx="4816593" cy="822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82223"/>
            </a:xfrm>
            <a:custGeom>
              <a:avLst/>
              <a:gdLst/>
              <a:ahLst/>
              <a:cxnLst/>
              <a:rect r="r" b="b" t="t" l="l"/>
              <a:pathLst>
                <a:path h="8222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2223"/>
                  </a:lnTo>
                  <a:lnTo>
                    <a:pt x="0" y="8222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4816593" cy="63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12189"/>
            <a:chOff x="0" y="0"/>
            <a:chExt cx="4816593" cy="822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2223"/>
            </a:xfrm>
            <a:custGeom>
              <a:avLst/>
              <a:gdLst/>
              <a:ahLst/>
              <a:cxnLst/>
              <a:rect r="r" b="b" t="t" l="l"/>
              <a:pathLst>
                <a:path h="8222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2223"/>
                  </a:lnTo>
                  <a:lnTo>
                    <a:pt x="0" y="8222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816593" cy="63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74811"/>
            <a:ext cx="18288000" cy="312189"/>
            <a:chOff x="0" y="0"/>
            <a:chExt cx="4816593" cy="822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82223"/>
            </a:xfrm>
            <a:custGeom>
              <a:avLst/>
              <a:gdLst/>
              <a:ahLst/>
              <a:cxnLst/>
              <a:rect r="r" b="b" t="t" l="l"/>
              <a:pathLst>
                <a:path h="8222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2223"/>
                  </a:lnTo>
                  <a:lnTo>
                    <a:pt x="0" y="8222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4816593" cy="63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-8987906" y="2221579"/>
            <a:ext cx="18288000" cy="312189"/>
            <a:chOff x="0" y="0"/>
            <a:chExt cx="4816593" cy="822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82223"/>
            </a:xfrm>
            <a:custGeom>
              <a:avLst/>
              <a:gdLst/>
              <a:ahLst/>
              <a:cxnLst/>
              <a:rect r="r" b="b" t="t" l="l"/>
              <a:pathLst>
                <a:path h="8222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2223"/>
                  </a:lnTo>
                  <a:lnTo>
                    <a:pt x="0" y="8222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4816593" cy="63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8987906" y="2743177"/>
            <a:ext cx="18288000" cy="312189"/>
            <a:chOff x="0" y="0"/>
            <a:chExt cx="4816593" cy="822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82223"/>
            </a:xfrm>
            <a:custGeom>
              <a:avLst/>
              <a:gdLst/>
              <a:ahLst/>
              <a:cxnLst/>
              <a:rect r="r" b="b" t="t" l="l"/>
              <a:pathLst>
                <a:path h="8222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2223"/>
                  </a:lnTo>
                  <a:lnTo>
                    <a:pt x="0" y="8222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4816593" cy="63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1238012"/>
            <a:ext cx="16230600" cy="7810976"/>
          </a:xfrm>
          <a:custGeom>
            <a:avLst/>
            <a:gdLst/>
            <a:ahLst/>
            <a:cxnLst/>
            <a:rect r="r" b="b" t="t" l="l"/>
            <a:pathLst>
              <a:path h="7810976" w="16230600">
                <a:moveTo>
                  <a:pt x="0" y="0"/>
                </a:moveTo>
                <a:lnTo>
                  <a:pt x="16230600" y="0"/>
                </a:lnTo>
                <a:lnTo>
                  <a:pt x="16230600" y="7810976"/>
                </a:lnTo>
                <a:lnTo>
                  <a:pt x="0" y="781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DAGPoiqVnRE</dc:identifier>
  <dcterms:modified xsi:type="dcterms:W3CDTF">2011-08-01T06:04:30Z</dcterms:modified>
  <cp:revision>1</cp:revision>
  <dc:title>ANALYSIS ABSENTEEISM</dc:title>
</cp:coreProperties>
</file>