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0"/>
  </p:normalViewPr>
  <p:slideViewPr>
    <p:cSldViewPr snapToGrid="0" snapToObjects="1">
      <p:cViewPr>
        <p:scale>
          <a:sx n="69" d="100"/>
          <a:sy n="69" d="100"/>
        </p:scale>
        <p:origin x="123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xmlns="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960" y="231578"/>
            <a:ext cx="11531088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4" y="4097528"/>
            <a:ext cx="10572000" cy="694862"/>
          </a:xfrm>
        </p:spPr>
        <p:txBody>
          <a:bodyPr>
            <a:noAutofit/>
          </a:bodyPr>
          <a:lstStyle/>
          <a:p>
            <a:r>
              <a:rPr lang="ru-RU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</a:t>
            </a:r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самостоятельной работе №1</a:t>
            </a:r>
            <a:b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МДК 01.02 “Инструментальные средства разработки программного обеспечения”.</a:t>
            </a:r>
            <a:endParaRPr lang="en-US" sz="4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91552"/>
            <a:ext cx="10572000" cy="434974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Таран Александр по отчету Тимергалиева Тимура 319 группа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292608"/>
            <a:ext cx="1128979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бизнес-ситуацию и предложить способы ее автоматизации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структура задания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Вот некоторые процессы, которые можно автоматизировать в клиентском сервисе: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службы поддержки. Приём и обработка заявок и обращений клиентов, обеспечение круглосуточного доступа к службе поддержки.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продаж. Автоматический дозвон, рассылка писем или информационных сообщений о предстоящих акциях и выгодных предложениях.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обслуживания. Стандартизированные операции, которые выполняются клиентом самостоятельно, например, с помощью терминала.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учёта. Системы, которые автоматизируют финансово-хозяйственную сферу, обеспечивают ведение оперативного, бухгалтерского и управленческого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учёта.Автоматизация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снизить затраты, сократить количество ошибок, повысить производительность и эффективность работы.</a:t>
            </a:r>
          </a:p>
          <a:p>
            <a:endParaRPr lang="ru-RU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33712" y="1185861"/>
            <a:ext cx="2619375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29184" y="207264"/>
            <a:ext cx="114239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источнику, клиентский сервис имеет следующие преимущества: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Удержание клиентов.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новых клиентов.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продаж.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репутации.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долгосрочных отношений с клиентами.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минусам клиентского сервиса можно отнести: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внимание к клиенту.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Неправильная или недостаточная информация.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реакции или задержка в решении проблемы.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Непрофессиональное поведение или негативное отношение сотрудников.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89" y="135870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5628" y="2527201"/>
            <a:ext cx="4772723" cy="337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5" y="2205207"/>
            <a:ext cx="4616792" cy="3504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81" y="1504723"/>
            <a:ext cx="10571998" cy="970450"/>
          </a:xfrm>
        </p:spPr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автоматизации клиентского сервиса можно использовать следующие инструменты: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281" y="2199692"/>
            <a:ext cx="6548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Чат-боты — обработка значительной части клиентских обращений с мгновенным откликом в любое время суток.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 — системы управления взаимоотношениями с клиентами, которые помогают создать полную клиентскую базу, вести историю взаимодействия с заказчиками и отслеживать этапы сделки.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desk — системы, которые автоматизируют работу технической и клиентской поддержки пользователей, помогают решать проблемы клиентов с продуктами или услугами.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 — системы, которые обеспечивают обработку заявок, оптимальное распределение задач между мобильными сотрудниками, предоставление данных по эффективности и качеству работ руководителям.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позволяет снизить затраты, сократить количество ошибок, повысить прозрачность бизнес-процессов, увеличить скорость обслуживания и повысить качество сервиса.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45223" y="4403816"/>
            <a:ext cx="2279384" cy="204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79577" y="4403815"/>
            <a:ext cx="2551060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796232"/>
            <a:ext cx="5893840" cy="2645912"/>
          </a:xfrm>
        </p:spPr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Вот некоторые преимущества автоматизации для бизнеса: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261134" y="1081456"/>
            <a:ext cx="4687026" cy="4979710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времени. Автоматизация берёт на себя рутинные действия, которые сотрудники раньше выполняли вручную.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продукции и услуг. Автоматизация стандартизирует процессы и минимизирует риск ошибок, вызванных человеческим фактором.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реакции на изменения. Программа обрабатывает информацию и быстро выдаёт точные результаты.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затрат. Использование ПО сокращает расходы на управление складскими запасами, бухгалтерию и обработку информации.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результатов маркетинговых кампаний и клиентского опыта. Автоматизация помогает оптимизировать и улучшить воронку продаж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94" y="4575958"/>
            <a:ext cx="2399602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00" y="457595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36758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Выводы работы: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4882" y="2207942"/>
            <a:ext cx="117422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Клиентский сервис на сегодняшний день — один из важнейших инструментов удержания старых и привлечения новых клиентов. Зачастую повышение его уровня требует финансовых вложений, но они многократно окупятся, если ваши клиенты будут лояльны, а некоторые из них станут настоящими амбассадорами компании.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пренебрегайте инструментами автоматизации. Они помогают держать руку на пульсе бизнеса в целом и клиентского сервиса в частности.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A7694F-727A-4E93-AD9E-902B06C163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8F9A98-A741-4930-A3C3-25DABF74C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07FE6-F3A1-4DF8-A915-6F00F21B0B27}">
  <ds:schemaRefs>
    <ds:schemaRef ds:uri="http://purl.org/dc/elements/1.1/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0</TotalTime>
  <Words>78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2</vt:lpstr>
      <vt:lpstr>Quotable</vt:lpstr>
      <vt:lpstr>Презентация по самостоятельной работе №1 по дисциплине МДК 01.02 “Инструментальные средства разработки программного обеспечения”.</vt:lpstr>
      <vt:lpstr>PowerPoint Presentation</vt:lpstr>
      <vt:lpstr>PowerPoint Presentation</vt:lpstr>
      <vt:lpstr>Для автоматизации клиентского сервиса можно использовать следующие инструменты: </vt:lpstr>
      <vt:lpstr>Вот некоторые преимущества автоматизации для бизнеса: </vt:lpstr>
      <vt:lpstr>Выводы работы: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2024-09-29T15:09:18Z</dcterms:created>
  <dcterms:modified xsi:type="dcterms:W3CDTF">2024-09-29T15:38:41Z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