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58" r:id="rId6"/>
    <p:sldId id="260" r:id="rId7"/>
    <p:sldId id="261" r:id="rId8"/>
    <p:sldId id="259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7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5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1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2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87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2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9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3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1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9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8317-A354-4CD1-B691-18477C5DAC9B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tience_sor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Patience Sort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Тарасов Александр 11-708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9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gpht.com/Zi_AvIFLKG6mI7SI0ZyQ8bnGNAiEwYLegxRvc0tHHgNT2nrkynjq3NhGqD6uB8KW-7o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00" y="459688"/>
            <a:ext cx="9501799" cy="59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Имеем массив, элементы которого нужно отсортировать по возрастанию. Разложим элементы массива по стопкам: для того чтобы положить элемент в стопку, требуется выполнение условия — новый элемент меньше элемента, лежащего на вершине стопки; либо создадим новую стопку справа и сделаем наш элемент её вершиной. </a:t>
            </a:r>
          </a:p>
          <a:p>
            <a:r>
              <a:rPr lang="ru-RU" dirty="0" smtClean="0"/>
              <a:t>Мы формируем новую стопку, когда встречаем элемент больший, чем вершины всех стопок, расположенных слева. В то же время стопки слева были созданы ранее, то есть элементы в них идут в исходной последовательности раньше текущего. Каждая стопка представляет собой убывающую последовательность, то есть длина НВП в пределах стопки равна единице, поэтому появление новой стопки можно понимать как увеличение длины </a:t>
            </a:r>
            <a:r>
              <a:rPr lang="ru-RU" b="1" dirty="0" smtClean="0"/>
              <a:t>наибольшей возрастающей </a:t>
            </a:r>
            <a:r>
              <a:rPr lang="ru-RU" b="1" dirty="0" err="1" smtClean="0"/>
              <a:t>подпоследовательности</a:t>
            </a:r>
            <a:r>
              <a:rPr lang="ru-RU" dirty="0" smtClean="0"/>
              <a:t> на единицу (изначально длина НВП равна единице). Поэтому длина наибольшей возрастающей </a:t>
            </a:r>
            <a:r>
              <a:rPr lang="ru-RU" dirty="0" err="1" smtClean="0"/>
              <a:t>подпоследовательности</a:t>
            </a:r>
            <a:r>
              <a:rPr lang="ru-RU" dirty="0" smtClean="0"/>
              <a:t> равна количеству стопок.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0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Бинарный поиск</a:t>
            </a:r>
            <a:endParaRPr lang="ru-RU" dirty="0"/>
          </a:p>
        </p:txBody>
      </p:sp>
      <p:pic>
        <p:nvPicPr>
          <p:cNvPr id="2050" name="Picture 2" descr="https://entcheva.github.io/images/binary-search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15" y="2003953"/>
            <a:ext cx="6277769" cy="418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Создадим список стеков для хранения стопок. При раскладывании элементов по стопкам для поиска самой левой подходящей стопки используем бинарный поиск. Соответственно, поиск самой левой стопки занимает O(</a:t>
            </a:r>
            <a:r>
              <a:rPr lang="ru-RU" dirty="0" err="1"/>
              <a:t>log</a:t>
            </a:r>
            <a:r>
              <a:rPr lang="ru-RU" dirty="0"/>
              <a:t> p), где p — количество стопок (стеков). Таким образом, временная сложность раскладывания по стопкам не превышает </a:t>
            </a:r>
            <a:r>
              <a:rPr lang="ru-RU" dirty="0" smtClean="0"/>
              <a:t>O(n</a:t>
            </a:r>
            <a:r>
              <a:rPr lang="en-US" dirty="0" smtClean="0"/>
              <a:t>*</a:t>
            </a:r>
            <a:r>
              <a:rPr lang="ru-RU" dirty="0" err="1" smtClean="0"/>
              <a:t>logn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Получение </a:t>
            </a:r>
            <a:r>
              <a:rPr lang="ru-RU" dirty="0"/>
              <a:t>отсортированного массива займёт </a:t>
            </a:r>
            <a:r>
              <a:rPr lang="ru-RU" dirty="0" smtClean="0"/>
              <a:t>O(n</a:t>
            </a:r>
            <a:r>
              <a:rPr lang="en-US" dirty="0" smtClean="0"/>
              <a:t>*</a:t>
            </a:r>
            <a:r>
              <a:rPr lang="ru-RU" dirty="0" err="1" smtClean="0"/>
              <a:t>log</a:t>
            </a:r>
            <a:r>
              <a:rPr lang="ru-RU" dirty="0" smtClean="0"/>
              <a:t> </a:t>
            </a:r>
            <a:r>
              <a:rPr lang="ru-RU" dirty="0"/>
              <a:t>n) времени. Получение наибольшей возрастающей </a:t>
            </a:r>
            <a:r>
              <a:rPr lang="ru-RU" dirty="0" err="1"/>
              <a:t>подпоследовательности</a:t>
            </a:r>
            <a:r>
              <a:rPr lang="ru-RU" dirty="0"/>
              <a:t> выполняется за O(n) по описанному выше алгоритму. Таким образом, алгоритм сортировки требует </a:t>
            </a:r>
            <a:r>
              <a:rPr lang="ru-RU" dirty="0" smtClean="0"/>
              <a:t>O(n</a:t>
            </a:r>
            <a:r>
              <a:rPr lang="en-US" dirty="0" smtClean="0"/>
              <a:t>*</a:t>
            </a:r>
            <a:r>
              <a:rPr lang="ru-RU" dirty="0" err="1" smtClean="0"/>
              <a:t>log</a:t>
            </a:r>
            <a:r>
              <a:rPr lang="en-US" dirty="0" smtClean="0"/>
              <a:t> </a:t>
            </a:r>
            <a:r>
              <a:rPr lang="ru-RU" dirty="0" smtClean="0"/>
              <a:t>n</a:t>
            </a:r>
            <a:r>
              <a:rPr lang="ru-RU" dirty="0"/>
              <a:t>) времени в худшем случае и O(n) дополнительной памяти при любом раскладе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лучшем случае, если </a:t>
            </a:r>
            <a:r>
              <a:rPr lang="ru-RU" dirty="0"/>
              <a:t>список изначально отсортирован, время </a:t>
            </a:r>
            <a:r>
              <a:rPr lang="en-US" dirty="0"/>
              <a:t>0(n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8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Плюсы/минусы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 Наглядная</a:t>
            </a:r>
          </a:p>
          <a:p>
            <a:pPr marL="0" indent="0">
              <a:buNone/>
            </a:pP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 smtClean="0"/>
              <a:t>Эффективно ищет </a:t>
            </a:r>
            <a:r>
              <a:rPr lang="ru-RU" b="1" dirty="0" smtClean="0"/>
              <a:t>наибольшую возрастающую </a:t>
            </a:r>
            <a:r>
              <a:rPr lang="ru-RU" b="1" dirty="0" err="1" smtClean="0"/>
              <a:t>подпоследовательность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Время выполнения зависит от входных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6563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</a:t>
            </a:r>
            <a:r>
              <a:rPr lang="ru-RU" dirty="0" smtClean="0"/>
              <a:t>(</a:t>
            </a:r>
            <a:r>
              <a:rPr lang="ru-RU" dirty="0" smtClean="0"/>
              <a:t>время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60" y="1690688"/>
            <a:ext cx="7804679" cy="47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</a:t>
            </a:r>
            <a:r>
              <a:rPr lang="ru-RU" dirty="0" smtClean="0"/>
              <a:t>(итерации)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06" y="1809221"/>
            <a:ext cx="7833254" cy="46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0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использованной лит-</a:t>
            </a:r>
            <a:r>
              <a:rPr lang="ru-RU" dirty="0" err="1" smtClean="0"/>
              <a:t>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en.wikipedia.org/wiki/Patience_sorting</a:t>
            </a:r>
            <a:endParaRPr lang="ru-RU" dirty="0" smtClean="0"/>
          </a:p>
          <a:p>
            <a:r>
              <a:rPr lang="en-US" dirty="0"/>
              <a:t>http://</a:t>
            </a:r>
            <a:r>
              <a:rPr lang="en-US" dirty="0" smtClean="0"/>
              <a:t>neerc.ifmo.ru/wiki/index.php?title</a:t>
            </a:r>
            <a:r>
              <a:rPr lang="ru-RU" dirty="0" smtClean="0"/>
              <a:t>=</a:t>
            </a:r>
            <a:r>
              <a:rPr lang="ru-RU" dirty="0" err="1" smtClean="0"/>
              <a:t>Терпеливая_сортировка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8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294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Patience Sort</vt:lpstr>
      <vt:lpstr>Презентация PowerPoint</vt:lpstr>
      <vt:lpstr>Описание алгоритма</vt:lpstr>
      <vt:lpstr>Бинарный поиск</vt:lpstr>
      <vt:lpstr>Сложность</vt:lpstr>
      <vt:lpstr>Плюсы/минусы</vt:lpstr>
      <vt:lpstr>Графики (время)</vt:lpstr>
      <vt:lpstr>Графики (итерации)</vt:lpstr>
      <vt:lpstr>Список использованной лит-ры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Patience Sort</dc:title>
  <dc:creator>Александр Тарасов</dc:creator>
  <cp:lastModifiedBy>Александр Тарасов</cp:lastModifiedBy>
  <cp:revision>17</cp:revision>
  <dcterms:created xsi:type="dcterms:W3CDTF">2018-04-10T11:03:25Z</dcterms:created>
  <dcterms:modified xsi:type="dcterms:W3CDTF">2018-04-21T19:59:21Z</dcterms:modified>
</cp:coreProperties>
</file>