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BF16-F123-4199-BED2-55C494522F28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6D5-534D-42A0-82B0-A8C30AD14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BF16-F123-4199-BED2-55C494522F28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6D5-534D-42A0-82B0-A8C30AD14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BF16-F123-4199-BED2-55C494522F28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6D5-534D-42A0-82B0-A8C30AD14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BF16-F123-4199-BED2-55C494522F28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6D5-534D-42A0-82B0-A8C30AD14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BF16-F123-4199-BED2-55C494522F28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6D5-534D-42A0-82B0-A8C30AD14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BF16-F123-4199-BED2-55C494522F28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6D5-534D-42A0-82B0-A8C30AD14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BF16-F123-4199-BED2-55C494522F28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6D5-534D-42A0-82B0-A8C30AD14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BF16-F123-4199-BED2-55C494522F28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6D5-534D-42A0-82B0-A8C30AD14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BF16-F123-4199-BED2-55C494522F28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6D5-534D-42A0-82B0-A8C30AD14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BF16-F123-4199-BED2-55C494522F28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6D5-534D-42A0-82B0-A8C30AD14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BF16-F123-4199-BED2-55C494522F28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B6D5-534D-42A0-82B0-A8C30AD14B3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FBF16-F123-4199-BED2-55C494522F28}" type="datetimeFigureOut">
              <a:rPr lang="de-DE" smtClean="0"/>
              <a:t>29.12.2017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B6D5-534D-42A0-82B0-A8C30AD14B3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3"/>
          <p:cNvSpPr/>
          <p:nvPr/>
        </p:nvSpPr>
        <p:spPr>
          <a:xfrm>
            <a:off x="611560" y="2852936"/>
            <a:ext cx="914400" cy="91440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55576" y="37170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User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020272" y="3666728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 Device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020272" y="2586608"/>
            <a:ext cx="914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020272" y="467484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Netzteil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020272" y="1556792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PC</a:t>
            </a:r>
          </a:p>
        </p:txBody>
      </p:sp>
      <p:sp>
        <p:nvSpPr>
          <p:cNvPr id="10" name="Rechteck 9"/>
          <p:cNvSpPr/>
          <p:nvPr/>
        </p:nvSpPr>
        <p:spPr>
          <a:xfrm>
            <a:off x="2339752" y="1052736"/>
            <a:ext cx="3888432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Wetterstation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987824" y="2708920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Lese Wetter lokal ab</a:t>
            </a:r>
            <a:endParaRPr lang="de-DE" sz="1000" dirty="0"/>
          </a:p>
        </p:txBody>
      </p:sp>
      <p:sp>
        <p:nvSpPr>
          <p:cNvPr id="12" name="Ellipse 11"/>
          <p:cNvSpPr/>
          <p:nvPr/>
        </p:nvSpPr>
        <p:spPr>
          <a:xfrm>
            <a:off x="4283968" y="2996952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Lese Wetter unterwegs ab</a:t>
            </a:r>
            <a:endParaRPr lang="de-DE" sz="1000" dirty="0"/>
          </a:p>
        </p:txBody>
      </p:sp>
      <p:sp>
        <p:nvSpPr>
          <p:cNvPr id="13" name="Ellipse 12"/>
          <p:cNvSpPr/>
          <p:nvPr/>
        </p:nvSpPr>
        <p:spPr>
          <a:xfrm>
            <a:off x="2627784" y="177281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Installiere die Wetterstation</a:t>
            </a:r>
            <a:endParaRPr lang="de-DE" sz="1000" dirty="0"/>
          </a:p>
        </p:txBody>
      </p:sp>
      <p:sp>
        <p:nvSpPr>
          <p:cNvPr id="14" name="Ellipse 13"/>
          <p:cNvSpPr/>
          <p:nvPr/>
        </p:nvSpPr>
        <p:spPr>
          <a:xfrm>
            <a:off x="4283968" y="4725144"/>
            <a:ext cx="16561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Lade den Akku, versorge die Station mit Energie</a:t>
            </a:r>
            <a:endParaRPr lang="de-DE" sz="1000" dirty="0"/>
          </a:p>
        </p:txBody>
      </p:sp>
      <p:sp>
        <p:nvSpPr>
          <p:cNvPr id="15" name="Ellipse 14"/>
          <p:cNvSpPr/>
          <p:nvPr/>
        </p:nvSpPr>
        <p:spPr>
          <a:xfrm>
            <a:off x="2483768" y="4653136"/>
            <a:ext cx="16561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Frage den Status ab (Batterie, WLAN Empfang…)</a:t>
            </a:r>
            <a:endParaRPr lang="de-DE" sz="1000" dirty="0"/>
          </a:p>
        </p:txBody>
      </p:sp>
      <p:sp>
        <p:nvSpPr>
          <p:cNvPr id="16" name="Ellipse 15"/>
          <p:cNvSpPr/>
          <p:nvPr/>
        </p:nvSpPr>
        <p:spPr>
          <a:xfrm>
            <a:off x="3851920" y="141277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Nehme die Wetterstation in Betrieb</a:t>
            </a:r>
            <a:endParaRPr lang="de-DE" sz="1000" dirty="0"/>
          </a:p>
        </p:txBody>
      </p:sp>
      <p:sp>
        <p:nvSpPr>
          <p:cNvPr id="17" name="Ellipse 16"/>
          <p:cNvSpPr/>
          <p:nvPr/>
        </p:nvSpPr>
        <p:spPr>
          <a:xfrm>
            <a:off x="4283968" y="2060848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Modifiziere/aktualisiere die Software</a:t>
            </a:r>
            <a:endParaRPr lang="de-DE" sz="1000" dirty="0"/>
          </a:p>
        </p:txBody>
      </p:sp>
      <p:sp>
        <p:nvSpPr>
          <p:cNvPr id="18" name="Ellipse 17"/>
          <p:cNvSpPr/>
          <p:nvPr/>
        </p:nvSpPr>
        <p:spPr>
          <a:xfrm>
            <a:off x="2843808" y="3573016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Speichere Wetterdaten ab</a:t>
            </a:r>
            <a:endParaRPr lang="de-DE" sz="1000" dirty="0"/>
          </a:p>
        </p:txBody>
      </p:sp>
      <p:sp>
        <p:nvSpPr>
          <p:cNvPr id="19" name="Ellipse 18"/>
          <p:cNvSpPr/>
          <p:nvPr/>
        </p:nvSpPr>
        <p:spPr>
          <a:xfrm>
            <a:off x="4211960" y="3645024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Analysiere Wetterdaten</a:t>
            </a:r>
            <a:endParaRPr lang="de-DE" sz="1000" dirty="0"/>
          </a:p>
        </p:txBody>
      </p:sp>
      <p:cxnSp>
        <p:nvCxnSpPr>
          <p:cNvPr id="21" name="Gerade Verbindung 20"/>
          <p:cNvCxnSpPr>
            <a:stCxn id="4" idx="6"/>
          </p:cNvCxnSpPr>
          <p:nvPr/>
        </p:nvCxnSpPr>
        <p:spPr>
          <a:xfrm flipV="1">
            <a:off x="1525960" y="2348880"/>
            <a:ext cx="1605880" cy="96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4" idx="6"/>
          </p:cNvCxnSpPr>
          <p:nvPr/>
        </p:nvCxnSpPr>
        <p:spPr>
          <a:xfrm flipV="1">
            <a:off x="1525960" y="1988840"/>
            <a:ext cx="2686000" cy="1321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4" idx="6"/>
            <a:endCxn id="17" idx="2"/>
          </p:cNvCxnSpPr>
          <p:nvPr/>
        </p:nvCxnSpPr>
        <p:spPr>
          <a:xfrm flipV="1">
            <a:off x="1525960" y="2348880"/>
            <a:ext cx="2758008" cy="96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4" idx="6"/>
            <a:endCxn id="12" idx="2"/>
          </p:cNvCxnSpPr>
          <p:nvPr/>
        </p:nvCxnSpPr>
        <p:spPr>
          <a:xfrm flipV="1">
            <a:off x="1525960" y="3284984"/>
            <a:ext cx="2758008" cy="25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4" idx="6"/>
            <a:endCxn id="11" idx="2"/>
          </p:cNvCxnSpPr>
          <p:nvPr/>
        </p:nvCxnSpPr>
        <p:spPr>
          <a:xfrm flipV="1">
            <a:off x="1525960" y="2996952"/>
            <a:ext cx="1461864" cy="31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4" idx="6"/>
          </p:cNvCxnSpPr>
          <p:nvPr/>
        </p:nvCxnSpPr>
        <p:spPr>
          <a:xfrm>
            <a:off x="1525960" y="3310136"/>
            <a:ext cx="1461864" cy="55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4" idx="6"/>
          </p:cNvCxnSpPr>
          <p:nvPr/>
        </p:nvCxnSpPr>
        <p:spPr>
          <a:xfrm>
            <a:off x="1525960" y="3310136"/>
            <a:ext cx="3118048" cy="334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4" idx="6"/>
          </p:cNvCxnSpPr>
          <p:nvPr/>
        </p:nvCxnSpPr>
        <p:spPr>
          <a:xfrm>
            <a:off x="1525960" y="3310136"/>
            <a:ext cx="1389856" cy="148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" idx="6"/>
          </p:cNvCxnSpPr>
          <p:nvPr/>
        </p:nvCxnSpPr>
        <p:spPr>
          <a:xfrm>
            <a:off x="1525960" y="3310136"/>
            <a:ext cx="3406080" cy="163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6" idx="1"/>
            <a:endCxn id="12" idx="6"/>
          </p:cNvCxnSpPr>
          <p:nvPr/>
        </p:nvCxnSpPr>
        <p:spPr>
          <a:xfrm flipH="1" flipV="1">
            <a:off x="5508104" y="3284984"/>
            <a:ext cx="1512168" cy="83894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7" idx="1"/>
            <a:endCxn id="12" idx="6"/>
          </p:cNvCxnSpPr>
          <p:nvPr/>
        </p:nvCxnSpPr>
        <p:spPr>
          <a:xfrm flipH="1">
            <a:off x="5508104" y="3043808"/>
            <a:ext cx="1512168" cy="24117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9" idx="1"/>
            <a:endCxn id="17" idx="6"/>
          </p:cNvCxnSpPr>
          <p:nvPr/>
        </p:nvCxnSpPr>
        <p:spPr>
          <a:xfrm flipH="1">
            <a:off x="5580112" y="2013992"/>
            <a:ext cx="1440160" cy="33488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7" idx="1"/>
            <a:endCxn id="19" idx="7"/>
          </p:cNvCxnSpPr>
          <p:nvPr/>
        </p:nvCxnSpPr>
        <p:spPr>
          <a:xfrm flipH="1">
            <a:off x="5318288" y="3043808"/>
            <a:ext cx="1701984" cy="68557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7" idx="1"/>
            <a:endCxn id="18" idx="7"/>
          </p:cNvCxnSpPr>
          <p:nvPr/>
        </p:nvCxnSpPr>
        <p:spPr>
          <a:xfrm flipH="1">
            <a:off x="3950136" y="3043808"/>
            <a:ext cx="3070136" cy="61357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8" idx="1"/>
            <a:endCxn id="14" idx="6"/>
          </p:cNvCxnSpPr>
          <p:nvPr/>
        </p:nvCxnSpPr>
        <p:spPr>
          <a:xfrm flipH="1" flipV="1">
            <a:off x="5940152" y="5049180"/>
            <a:ext cx="1080120" cy="8286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>
            <a:stCxn id="9" idx="1"/>
            <a:endCxn id="14" idx="7"/>
          </p:cNvCxnSpPr>
          <p:nvPr/>
        </p:nvCxnSpPr>
        <p:spPr>
          <a:xfrm flipH="1">
            <a:off x="5697609" y="2013992"/>
            <a:ext cx="1322663" cy="280606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9" idx="1"/>
            <a:endCxn id="15" idx="7"/>
          </p:cNvCxnSpPr>
          <p:nvPr/>
        </p:nvCxnSpPr>
        <p:spPr>
          <a:xfrm flipH="1">
            <a:off x="3897409" y="2013992"/>
            <a:ext cx="3122863" cy="273405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6" idx="1"/>
            <a:endCxn id="15" idx="7"/>
          </p:cNvCxnSpPr>
          <p:nvPr/>
        </p:nvCxnSpPr>
        <p:spPr>
          <a:xfrm flipH="1">
            <a:off x="3897409" y="4123928"/>
            <a:ext cx="3122863" cy="62411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stCxn id="7" idx="1"/>
            <a:endCxn id="15" idx="7"/>
          </p:cNvCxnSpPr>
          <p:nvPr/>
        </p:nvCxnSpPr>
        <p:spPr>
          <a:xfrm flipH="1">
            <a:off x="3897409" y="3043808"/>
            <a:ext cx="3122863" cy="170423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Alexander Tidden</dc:creator>
  <cp:lastModifiedBy>Alexander Tidden</cp:lastModifiedBy>
  <cp:revision>2</cp:revision>
  <dcterms:created xsi:type="dcterms:W3CDTF">2017-12-29T20:50:43Z</dcterms:created>
  <dcterms:modified xsi:type="dcterms:W3CDTF">2017-12-29T21:04:01Z</dcterms:modified>
</cp:coreProperties>
</file>