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7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059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178" y="254493"/>
            <a:ext cx="9905998" cy="857956"/>
          </a:xfrm>
        </p:spPr>
        <p:txBody>
          <a:bodyPr/>
          <a:lstStyle/>
          <a:p>
            <a:r>
              <a:rPr lang="fr-FR" dirty="0" smtClean="0"/>
              <a:t>Topic </a:t>
            </a:r>
            <a:r>
              <a:rPr lang="fr-FR" dirty="0" err="1" smtClean="0"/>
              <a:t>modeling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8" y="1112448"/>
            <a:ext cx="5436940" cy="3895275"/>
          </a:xfrm>
        </p:spPr>
      </p:pic>
    </p:spTree>
    <p:extLst>
      <p:ext uri="{BB962C8B-B14F-4D97-AF65-F5344CB8AC3E}">
        <p14:creationId xmlns:p14="http://schemas.microsoft.com/office/powerpoint/2010/main" val="847628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Arial</vt:lpstr>
      <vt:lpstr>Mesh</vt:lpstr>
      <vt:lpstr>PowerPoint Presentation</vt:lpstr>
      <vt:lpstr>Topic modeling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Tyan</dc:creator>
  <cp:lastModifiedBy>Alexander Tyan</cp:lastModifiedBy>
  <cp:revision>3</cp:revision>
  <dcterms:created xsi:type="dcterms:W3CDTF">2019-04-18T05:37:20Z</dcterms:created>
  <dcterms:modified xsi:type="dcterms:W3CDTF">2019-04-18T05:42:59Z</dcterms:modified>
</cp:coreProperties>
</file>