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8" r:id="rId10"/>
    <p:sldId id="272" r:id="rId11"/>
    <p:sldId id="266" r:id="rId12"/>
    <p:sldId id="267" r:id="rId13"/>
    <p:sldId id="262" r:id="rId14"/>
    <p:sldId id="269" r:id="rId15"/>
    <p:sldId id="263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F6F"/>
    <a:srgbClr val="358B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B1618-A609-418D-B870-817ABD96405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BDEB0-2053-4DAC-B1B3-CAB557F72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7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BDEB0-2053-4DAC-B1B3-CAB557F728A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069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5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1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4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8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6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0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3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4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7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EE9D5-E8F2-4764-A191-EB5E9C0608A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99BFBF-848D-4E64-937A-6B39D7197EC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8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vk.com/app718605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apps?act=manag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dev/vk_apps_doc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531164"/>
            <a:ext cx="11847442" cy="1655761"/>
          </a:xfrm>
        </p:spPr>
        <p:txBody>
          <a:bodyPr>
            <a:normAutofit fontScale="90000"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+mn-lt"/>
              </a:rPr>
              <a:t>Приложение</a:t>
            </a:r>
            <a:r>
              <a:rPr lang="en-US" sz="48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4800" b="1" dirty="0">
                <a:solidFill>
                  <a:schemeClr val="bg1"/>
                </a:solidFill>
                <a:latin typeface="+mn-lt"/>
              </a:rPr>
              <a:t>на платформе </a:t>
            </a:r>
            <a:r>
              <a:rPr lang="en-US" sz="4800" b="1" dirty="0">
                <a:solidFill>
                  <a:schemeClr val="bg1"/>
                </a:solidFill>
                <a:latin typeface="+mn-lt"/>
              </a:rPr>
              <a:t>VK Mini Apps</a:t>
            </a:r>
            <a:r>
              <a:rPr lang="ru-RU" sz="4800" b="1" dirty="0">
                <a:solidFill>
                  <a:schemeClr val="bg1"/>
                </a:solidFill>
                <a:latin typeface="+mn-lt"/>
              </a:rPr>
              <a:t> </a:t>
            </a:r>
            <a:br>
              <a:rPr lang="ru-RU" sz="4800" b="1" dirty="0">
                <a:solidFill>
                  <a:schemeClr val="bg1"/>
                </a:solidFill>
                <a:latin typeface="+mn-lt"/>
              </a:rPr>
            </a:br>
            <a:br>
              <a:rPr lang="ru-RU" sz="4800" b="1" dirty="0">
                <a:solidFill>
                  <a:schemeClr val="bg1"/>
                </a:solidFill>
                <a:latin typeface="+mn-lt"/>
              </a:rPr>
            </a:br>
            <a:r>
              <a:rPr lang="en-US" sz="4800" b="1" dirty="0">
                <a:solidFill>
                  <a:schemeClr val="bg1"/>
                </a:solidFill>
                <a:latin typeface="+mn-lt"/>
              </a:rPr>
              <a:t>Holidays</a:t>
            </a:r>
            <a:br>
              <a:rPr lang="en-US" sz="4800" b="1" dirty="0">
                <a:solidFill>
                  <a:schemeClr val="bg1"/>
                </a:solidFill>
                <a:latin typeface="+mn-lt"/>
              </a:rPr>
            </a:br>
            <a:r>
              <a:rPr lang="en-US" sz="4800" b="1" dirty="0">
                <a:solidFill>
                  <a:schemeClr val="bg1"/>
                </a:solidFill>
                <a:latin typeface="+mn-lt"/>
              </a:rPr>
              <a:t>v 1.0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6678" y="4562158"/>
            <a:ext cx="9554818" cy="1655762"/>
          </a:xfrm>
        </p:spPr>
        <p:txBody>
          <a:bodyPr>
            <a:normAutofit/>
          </a:bodyPr>
          <a:lstStyle/>
          <a:p>
            <a:endParaRPr lang="ru-RU" dirty="0">
              <a:solidFill>
                <a:srgbClr val="FFFF00"/>
              </a:solidFill>
            </a:endParaRPr>
          </a:p>
          <a:p>
            <a:endParaRPr lang="ru-RU">
              <a:solidFill>
                <a:srgbClr val="FFFF00"/>
              </a:solidFill>
            </a:endParaRPr>
          </a:p>
          <a:p>
            <a:r>
              <a:rPr lang="ru-RU">
                <a:solidFill>
                  <a:srgbClr val="FFFF00"/>
                </a:solidFill>
              </a:rPr>
              <a:t>Выполнил</a:t>
            </a:r>
            <a:r>
              <a:rPr lang="ru-RU" dirty="0">
                <a:solidFill>
                  <a:srgbClr val="FFFF00"/>
                </a:solidFill>
              </a:rPr>
              <a:t>: Утев Александр (ИС-171)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97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031F6-FB2B-4D37-8A78-CBEABC21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FF6F6F"/>
                </a:solidFill>
              </a:rPr>
              <a:t>Разработка приложения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84FAFE-C895-4531-B30B-C116EDB14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798737"/>
          </a:xfrm>
        </p:spPr>
        <p:txBody>
          <a:bodyPr/>
          <a:lstStyle/>
          <a:p>
            <a:pPr algn="ctr"/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Экран избранное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CDF384-2BE3-4FB3-972E-5459587DD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7351"/>
            <a:ext cx="9692723" cy="490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3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7073B-E6AD-47C3-972E-E60FFBFD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FF6F6F"/>
                </a:solidFill>
              </a:rPr>
              <a:t>Запуск и работа с приложением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A4D6D3-A460-4209-833B-1CB7E71DC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Для запуска приложения необходим смартфон под управлением операционных систем: 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Android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 iOS.</a:t>
            </a:r>
            <a:endParaRPr lang="ru-RU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ru-RU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Требования:</a:t>
            </a:r>
          </a:p>
          <a:p>
            <a:pPr marL="0" indent="0" algn="ctr">
              <a:buNone/>
            </a:pPr>
            <a:endParaRPr lang="en-US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Android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5.0+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iOS</a:t>
            </a:r>
            <a:r>
              <a:rPr lang="ru-RU" i="1">
                <a:solidFill>
                  <a:schemeClr val="accent5">
                    <a:lumMod val="60000"/>
                    <a:lumOff val="40000"/>
                  </a:schemeClr>
                </a:solidFill>
              </a:rPr>
              <a:t>:</a:t>
            </a:r>
            <a:r>
              <a:rPr lang="en-US" i="1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10.3+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US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Приложение 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VK.</a:t>
            </a:r>
            <a:endParaRPr lang="ru-RU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Доступ к интернету.</a:t>
            </a:r>
          </a:p>
        </p:txBody>
      </p:sp>
    </p:spTree>
    <p:extLst>
      <p:ext uri="{BB962C8B-B14F-4D97-AF65-F5344CB8AC3E}">
        <p14:creationId xmlns:p14="http://schemas.microsoft.com/office/powerpoint/2010/main" val="306896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82E5D-7F1D-4868-AA68-A659990A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FF6F6F"/>
                </a:solidFill>
              </a:rPr>
              <a:t>Запуск и работа с приложением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68CA89-B006-4360-8456-DA924414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20270" cy="411134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Способ №1</a:t>
            </a:r>
          </a:p>
          <a:p>
            <a:pPr marL="0" indent="0">
              <a:buNone/>
            </a:pPr>
            <a:endParaRPr lang="ru-RU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1) Запустите оф. приложение </a:t>
            </a:r>
            <a:r>
              <a:rPr lang="ru-RU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ВКонтакте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2) Откройте камеру историй.</a:t>
            </a:r>
          </a:p>
          <a:p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3) Отсканируйте 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QR 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код.</a:t>
            </a:r>
          </a:p>
          <a:p>
            <a:pPr marL="0" indent="0">
              <a:buNone/>
            </a:pPr>
            <a:endParaRPr lang="ru-RU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Способ №2</a:t>
            </a:r>
          </a:p>
          <a:p>
            <a:pPr marL="0" indent="0">
              <a:buNone/>
            </a:pPr>
            <a:endParaRPr lang="ru-RU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1) 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Запустите оф. приложение </a:t>
            </a:r>
            <a:r>
              <a:rPr lang="ru-RU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ВКонтакте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2) Перейдите по ссылке: </a:t>
            </a:r>
            <a:r>
              <a:rPr lang="en-US" i="1" dirty="0">
                <a:hlinkClick r:id="rId2"/>
              </a:rPr>
              <a:t>https://vk.com/app7186050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EDEFE69-FFA6-4D4A-9BC4-CDD381168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962" y="1690688"/>
            <a:ext cx="2590476" cy="30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6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953FB-3AE4-4772-86F7-28A41F9F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FF6F6F"/>
                </a:solidFill>
              </a:rPr>
              <a:t>Запуск и работа с приложением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9BE74-EC4B-4D07-BCFD-A83AF0428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3" y="1825625"/>
            <a:ext cx="5459896" cy="4351338"/>
          </a:xfrm>
        </p:spPr>
        <p:txBody>
          <a:bodyPr/>
          <a:lstStyle/>
          <a:p>
            <a:pPr algn="ctr"/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1) Главный экран</a:t>
            </a:r>
          </a:p>
          <a:p>
            <a:pPr algn="ctr"/>
            <a:endParaRPr lang="ru-RU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Читаем приветственный текст.</a:t>
            </a:r>
          </a:p>
          <a:p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Выбираем праздник.</a:t>
            </a:r>
          </a:p>
          <a:p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Выбираем иконку (Вступить в группу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добавить приложение в избранное).</a:t>
            </a:r>
          </a:p>
          <a:p>
            <a:pPr marL="0" indent="0" algn="ctr">
              <a:buNone/>
            </a:pP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7D34F5-671E-4815-B5D3-AF3598126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74" y="1484242"/>
            <a:ext cx="3140764" cy="510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445F4-28A9-4C20-BC6E-BBE24A68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FF6F6F"/>
                </a:solidFill>
              </a:rPr>
              <a:t>Запуск и работа с приложением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69ABE-23F6-433A-AC3B-B836D9B2E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4" y="1825625"/>
            <a:ext cx="5605670" cy="4351338"/>
          </a:xfrm>
        </p:spPr>
        <p:txBody>
          <a:bodyPr/>
          <a:lstStyle/>
          <a:p>
            <a:pPr algn="ctr"/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2) Экран праздника</a:t>
            </a:r>
          </a:p>
          <a:p>
            <a:pPr marL="0" indent="0" algn="ctr">
              <a:buNone/>
            </a:pPr>
            <a:endParaRPr lang="ru-RU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Выбираем поздравление.</a:t>
            </a:r>
          </a:p>
          <a:p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Выбираем действие: (Копировать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отправить на стену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добавить в избранное).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CB45FC-7C19-478C-9847-824D29D16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783" y="1470990"/>
            <a:ext cx="3168650" cy="502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1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A173C-A0F6-4389-A4FC-D0D27F6D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FF6F6F"/>
                </a:solidFill>
              </a:rPr>
              <a:t>Запуск и работа с приложением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474E05-9FED-4145-B1A3-6D1D81D72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825625"/>
            <a:ext cx="5406887" cy="4351338"/>
          </a:xfrm>
        </p:spPr>
        <p:txBody>
          <a:bodyPr/>
          <a:lstStyle/>
          <a:p>
            <a:pPr algn="ctr"/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3) Экран настройки</a:t>
            </a:r>
          </a:p>
          <a:p>
            <a:pPr algn="ctr"/>
            <a:endParaRPr lang="ru-RU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ru-RU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Дебаг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консоль - для разработчиков.</a:t>
            </a:r>
          </a:p>
          <a:p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Сведения о версии.</a:t>
            </a:r>
          </a:p>
          <a:p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Сведения о разработчике.</a:t>
            </a:r>
          </a:p>
          <a:p>
            <a:pPr algn="ctr"/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59E33EF-EBC0-46FC-A4B8-8F801193F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277" y="1485106"/>
            <a:ext cx="3134829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76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85A5D-1C3B-4344-8CDA-E09D922C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FF6F6F"/>
                </a:solidFill>
              </a:rPr>
              <a:t>Запуск и работа с приложением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09472A-42B5-40F6-81BC-81291F47A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5" y="1825625"/>
            <a:ext cx="5830956" cy="4351338"/>
          </a:xfrm>
        </p:spPr>
        <p:txBody>
          <a:bodyPr/>
          <a:lstStyle/>
          <a:p>
            <a:pPr algn="ctr"/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3) Экран избранное</a:t>
            </a:r>
          </a:p>
          <a:p>
            <a:pPr algn="ctr"/>
            <a:endParaRPr lang="ru-RU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Смотрим праздники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сохранённые ранее (в разработке).</a:t>
            </a:r>
          </a:p>
          <a:p>
            <a:endParaRPr lang="ru-RU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24930E-2363-4A70-86FF-4C25B3E33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531" y="1444486"/>
            <a:ext cx="3168650" cy="504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60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DC6478D-5412-4711-9ABD-0073BE997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6000" dirty="0"/>
          </a:p>
          <a:p>
            <a:pPr marL="0" indent="0" algn="ctr">
              <a:buNone/>
            </a:pPr>
            <a:endParaRPr lang="ru-RU" sz="6000" dirty="0"/>
          </a:p>
          <a:p>
            <a:pPr marL="0" indent="0" algn="ctr">
              <a:buNone/>
            </a:pPr>
            <a:r>
              <a:rPr lang="ru-RU" sz="60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 !!!</a:t>
            </a:r>
          </a:p>
        </p:txBody>
      </p:sp>
    </p:spTree>
    <p:extLst>
      <p:ext uri="{BB962C8B-B14F-4D97-AF65-F5344CB8AC3E}">
        <p14:creationId xmlns:p14="http://schemas.microsoft.com/office/powerpoint/2010/main" val="293030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FF6F6F"/>
                </a:solidFill>
                <a:latin typeface="+mn-lt"/>
              </a:rPr>
              <a:t>Содержание</a:t>
            </a:r>
            <a:endParaRPr lang="en-US" b="1" dirty="0">
              <a:solidFill>
                <a:srgbClr val="FF6F6F"/>
              </a:solidFill>
              <a:latin typeface="+mn-lt"/>
            </a:endParaRP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3543300" y="2216430"/>
            <a:ext cx="5369800" cy="555625"/>
            <a:chOff x="1248" y="2030"/>
            <a:chExt cx="3216" cy="35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2256" y="2072"/>
              <a:ext cx="118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b="1" dirty="0">
                  <a:solidFill>
                    <a:schemeClr val="bg1"/>
                  </a:solidFill>
                </a:rPr>
                <a:t>VK Mini Apps</a:t>
              </a:r>
              <a:r>
                <a:rPr lang="ru-RU" sz="2400" b="1" dirty="0">
                  <a:solidFill>
                    <a:schemeClr val="bg1"/>
                  </a:solidFill>
                </a:rPr>
                <a:t>.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3543300" y="3054630"/>
            <a:ext cx="7243970" cy="555625"/>
            <a:chOff x="1248" y="2640"/>
            <a:chExt cx="4345" cy="35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gray">
            <a:xfrm>
              <a:off x="1996" y="2682"/>
              <a:ext cx="35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b="1" dirty="0">
                  <a:solidFill>
                    <a:schemeClr val="bg1"/>
                  </a:solidFill>
                </a:rPr>
                <a:t>Разработка приложения.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3543302" y="3892830"/>
            <a:ext cx="6289813" cy="555625"/>
            <a:chOff x="1248" y="3230"/>
            <a:chExt cx="3767" cy="350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gray">
            <a:xfrm>
              <a:off x="1736" y="3272"/>
              <a:ext cx="32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b="1" dirty="0">
                  <a:solidFill>
                    <a:schemeClr val="bg1"/>
                  </a:solidFill>
                </a:rPr>
                <a:t>Запуск и работа с приложением.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948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613A9-D7F0-4DE8-BE5E-8681E02D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6F6F"/>
                </a:solidFill>
              </a:rPr>
              <a:t>VK Mini Apps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E9C41-2624-42BA-9BC8-B2E53BDC2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Сервис – приложение VK </a:t>
            </a:r>
            <a:r>
              <a:rPr lang="ru-RU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Mini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Apps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функционирующее с использованием Публичного API VK, представляющее собой сайт, отображаемый в формате </a:t>
            </a:r>
            <a:r>
              <a:rPr lang="ru-RU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iFrame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или мобильной </a:t>
            </a:r>
            <a:r>
              <a:rPr lang="ru-RU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WebView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браузерной версии сайта </a:t>
            </a:r>
            <a:r>
              <a:rPr lang="ru-RU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ВКонтакте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или официальных клиентов VK </a:t>
            </a:r>
            <a:r>
              <a:rPr lang="ru-RU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iOS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и VK </a:t>
            </a:r>
            <a:r>
              <a:rPr lang="ru-RU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Android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841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4C45B-2033-4192-A35F-799558BA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6F6F"/>
                </a:solidFill>
              </a:rPr>
              <a:t>VK Mini Apps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240AD-8A64-4884-BE63-DE3521AE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Не требуют установки, всегда рядом в мобильном приложении </a:t>
            </a:r>
            <a:r>
              <a:rPr lang="ru-RU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ВКонтакте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US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Позволяют получить нужную информацию, купить товары и заказать услуги.</a:t>
            </a:r>
            <a:endParaRPr lang="en-US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Хорошо выглядят и быстро работают.</a:t>
            </a:r>
            <a:endParaRPr lang="en-US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ru-RU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984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77677-EE67-41F1-A7F6-8FC4AF726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6F6F"/>
                </a:solidFill>
              </a:rPr>
              <a:t>VK Mini Apps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135595-4032-4872-B8B0-E4BE6110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2" y="1825625"/>
            <a:ext cx="7720221" cy="4853472"/>
          </a:xfrm>
        </p:spPr>
        <p:txBody>
          <a:bodyPr>
            <a:normAutofit fontScale="92500" lnSpcReduction="20000"/>
          </a:bodyPr>
          <a:lstStyle/>
          <a:p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Создайте приложение на этой странице: 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https://vk.com/apps?act=manage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US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ru-RU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Выберите «Встраиваемое приложение», тип: «VK </a:t>
            </a:r>
            <a:r>
              <a:rPr lang="ru-RU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Mini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App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», укажите название и подтвердите действие. Вы попадёте в интерфейс администрирования Вашего приложения. </a:t>
            </a:r>
            <a:endParaRPr lang="en-US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ru-RU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Перейдите на вкладку «Настройки» и заполните поля «Мобильная версия»/«Полная версия», указав ссылку на адрес приложения — URL страницы на Вашем сайте, которая будет отображаться в официальных мобильных клиентах и внутри фрейма в веб-версии </a:t>
            </a:r>
            <a:r>
              <a:rPr lang="ru-RU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ВКонтакте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663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35076-E3DF-43C2-B221-CDD9CA5A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FF6F6F"/>
                </a:solidFill>
              </a:rPr>
              <a:t>Разработка приложения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E380DD-0973-478E-80D4-70F6A3707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9401"/>
          </a:xfrm>
        </p:spPr>
        <p:txBody>
          <a:bodyPr>
            <a:normAutofit/>
          </a:bodyPr>
          <a:lstStyle/>
          <a:p>
            <a:pPr algn="ctr"/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Для разработки необходимо:</a:t>
            </a:r>
          </a:p>
          <a:p>
            <a:pPr marL="0" indent="0">
              <a:buNone/>
            </a:pPr>
            <a:endParaRPr lang="ru-RU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1) </a:t>
            </a:r>
            <a:r>
              <a:rPr lang="ru-RU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GitBash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 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это интерпретатор 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  <a:r>
              <a:rPr lang="ru-RU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ash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для </a:t>
            </a:r>
            <a:r>
              <a:rPr lang="ru-RU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Windows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 GitHub - 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крупнейший веб-сервис для хостинга IT-проектов и их совместной разработки.</a:t>
            </a:r>
            <a:endParaRPr lang="en-US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 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Документация 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VK Dev - 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https://vk.com/dev/vk_apps_docs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4) 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Notepad++ - 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свободный текстовый редактор с открытым исходным кодом.</a:t>
            </a:r>
          </a:p>
        </p:txBody>
      </p:sp>
    </p:spTree>
    <p:extLst>
      <p:ext uri="{BB962C8B-B14F-4D97-AF65-F5344CB8AC3E}">
        <p14:creationId xmlns:p14="http://schemas.microsoft.com/office/powerpoint/2010/main" val="153830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FA4FE-F316-4BF2-8650-9BCBDAA7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FF6F6F"/>
                </a:solidFill>
              </a:rPr>
              <a:t>Разработка приложения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846E94-2D9A-4255-B1D0-2445E6AB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983"/>
            <a:ext cx="10515600" cy="4758980"/>
          </a:xfrm>
        </p:spPr>
        <p:txBody>
          <a:bodyPr/>
          <a:lstStyle/>
          <a:p>
            <a:pPr algn="ctr"/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Главный экран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769F32-361D-464C-BA00-6D78C2876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66" y="1828800"/>
            <a:ext cx="11110467" cy="491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6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82419-E494-4554-9778-095E293B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FF6F6F"/>
                </a:solidFill>
              </a:rPr>
              <a:t>Разработка приложения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65E3EC-A9DA-4233-AF84-81E7957EB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4745728"/>
          </a:xfrm>
        </p:spPr>
        <p:txBody>
          <a:bodyPr/>
          <a:lstStyle/>
          <a:p>
            <a:pPr algn="ctr"/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Экран праздника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AE6A4D-06BE-4BF7-BAC1-0E875991C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96" y="1887813"/>
            <a:ext cx="11344275" cy="48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9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5C976-C59E-4B2D-8843-02A654E0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FF6F6F"/>
                </a:solidFill>
              </a:rPr>
              <a:t>Разработка приложения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27BB06-42F2-44E3-B93C-950952FF9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39"/>
            <a:ext cx="10515600" cy="4719224"/>
          </a:xfrm>
        </p:spPr>
        <p:txBody>
          <a:bodyPr/>
          <a:lstStyle/>
          <a:p>
            <a:pPr algn="ctr"/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Экран настроек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DB1921-6ADF-4531-8D09-8D8048EC8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902549"/>
            <a:ext cx="10801350" cy="481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6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382</Words>
  <Application>Microsoft Office PowerPoint</Application>
  <PresentationFormat>Широкоэкранный</PresentationFormat>
  <Paragraphs>85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Приложение на платформе VK Mini Apps   Holidays v 1.0</vt:lpstr>
      <vt:lpstr>Содержание</vt:lpstr>
      <vt:lpstr>VK Mini Apps</vt:lpstr>
      <vt:lpstr>VK Mini Apps</vt:lpstr>
      <vt:lpstr>VK Mini Apps</vt:lpstr>
      <vt:lpstr>Разработка приложения</vt:lpstr>
      <vt:lpstr>Разработка приложения</vt:lpstr>
      <vt:lpstr>Разработка приложения</vt:lpstr>
      <vt:lpstr>Разработка приложения</vt:lpstr>
      <vt:lpstr>Разработка приложения</vt:lpstr>
      <vt:lpstr>Запуск и работа с приложением</vt:lpstr>
      <vt:lpstr>Запуск и работа с приложением</vt:lpstr>
      <vt:lpstr>Запуск и работа с приложением</vt:lpstr>
      <vt:lpstr>Запуск и работа с приложением</vt:lpstr>
      <vt:lpstr>Запуск и работа с приложением</vt:lpstr>
      <vt:lpstr>Запуск и работа с приложением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на платформе VK Mini Apps   Holidays v 1.0</dc:title>
  <dc:creator/>
  <cp:lastModifiedBy>Alexander Utev</cp:lastModifiedBy>
  <cp:revision>35</cp:revision>
  <dcterms:created xsi:type="dcterms:W3CDTF">2019-08-22T12:28:48Z</dcterms:created>
  <dcterms:modified xsi:type="dcterms:W3CDTF">2019-10-28T17:03:39Z</dcterms:modified>
</cp:coreProperties>
</file>