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diagrams/quickStyle3.xml" ContentType="application/vnd.openxmlformats-officedocument.drawingml.diagramStyl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9" r:id="rId1"/>
  </p:sldMasterIdLst>
  <p:sldIdLst>
    <p:sldId id="256" r:id="rId2"/>
    <p:sldId id="257" r:id="rId3"/>
    <p:sldId id="258" r:id="rId4"/>
    <p:sldId id="259" r:id="rId5"/>
    <p:sldId id="262" r:id="rId6"/>
    <p:sldId id="263"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4017D6-D22F-481C-8E4C-DD0BA833BBBC}" v="1" dt="2019-05-14T02:30:44.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p:scale>
          <a:sx n="125" d="100"/>
          <a:sy n="125" d="100"/>
        </p:scale>
        <p:origin x="-564"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8E6B8F-6BE9-4136-A3F3-570ECC1859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F80D169E-D970-49E7-8F3C-0B46B09A3AF4}">
      <dgm:prSet phldrT="[Text]"/>
      <dgm:spPr/>
      <dgm:t>
        <a:bodyPr/>
        <a:lstStyle/>
        <a:p>
          <a:r>
            <a:rPr lang="en-US" b="1" dirty="0" smtClean="0"/>
            <a:t>Tasks</a:t>
          </a:r>
          <a:endParaRPr lang="ru-RU" b="1" dirty="0" err="1"/>
        </a:p>
      </dgm:t>
    </dgm:pt>
    <dgm:pt modelId="{3F420821-ED6C-4ACC-A7D8-682C056ACDED}" type="parTrans" cxnId="{386B248F-B4F8-4A74-BAEC-B5C7125F4D72}">
      <dgm:prSet/>
      <dgm:spPr/>
      <dgm:t>
        <a:bodyPr/>
        <a:lstStyle/>
        <a:p>
          <a:endParaRPr lang="ru-RU"/>
        </a:p>
      </dgm:t>
    </dgm:pt>
    <dgm:pt modelId="{A7ADA1E2-C18A-43BC-BC16-C75B8C8E300E}" type="sibTrans" cxnId="{386B248F-B4F8-4A74-BAEC-B5C7125F4D72}">
      <dgm:prSet/>
      <dgm:spPr/>
      <dgm:t>
        <a:bodyPr/>
        <a:lstStyle/>
        <a:p>
          <a:endParaRPr lang="ru-RU"/>
        </a:p>
      </dgm:t>
    </dgm:pt>
    <dgm:pt modelId="{0E34ED71-DCB3-4B08-9FFF-39826FDDC829}">
      <dgm:prSet phldrT="[Text]"/>
      <dgm:spPr/>
      <dgm:t>
        <a:bodyPr/>
        <a:lstStyle/>
        <a:p>
          <a:r>
            <a:rPr lang="en-US" noProof="0" dirty="0" smtClean="0"/>
            <a:t>Investigate </a:t>
          </a:r>
          <a:r>
            <a:rPr lang="en-US" noProof="0" dirty="0" smtClean="0">
              <a:latin typeface="Garamond" pitchFamily="18" charset="0"/>
            </a:rPr>
            <a:t>B</a:t>
          </a:r>
          <a:r>
            <a:rPr lang="en-US" noProof="0" dirty="0" smtClean="0"/>
            <a:t>acktracking algorithm</a:t>
          </a:r>
          <a:endParaRPr lang="en-US" noProof="0" dirty="0"/>
        </a:p>
      </dgm:t>
    </dgm:pt>
    <dgm:pt modelId="{1E0039D4-8E36-4D25-BCCF-31173DB74A35}" type="parTrans" cxnId="{953F65A5-9DE2-44C0-ABFD-ACEE589AD838}">
      <dgm:prSet/>
      <dgm:spPr/>
      <dgm:t>
        <a:bodyPr/>
        <a:lstStyle/>
        <a:p>
          <a:endParaRPr lang="ru-RU"/>
        </a:p>
      </dgm:t>
    </dgm:pt>
    <dgm:pt modelId="{817C1B0D-3A49-411D-BEE0-065F6DD6CCFA}" type="sibTrans" cxnId="{953F65A5-9DE2-44C0-ABFD-ACEE589AD838}">
      <dgm:prSet/>
      <dgm:spPr/>
      <dgm:t>
        <a:bodyPr/>
        <a:lstStyle/>
        <a:p>
          <a:endParaRPr lang="ru-RU"/>
        </a:p>
      </dgm:t>
    </dgm:pt>
    <dgm:pt modelId="{E95C30CE-3E79-40EF-BCD8-284FD5CBDA00}">
      <dgm:prSet phldrT="[Text]"/>
      <dgm:spPr/>
      <dgm:t>
        <a:bodyPr/>
        <a:lstStyle/>
        <a:p>
          <a:r>
            <a:rPr lang="en-US" noProof="0" dirty="0" smtClean="0"/>
            <a:t>Create functions for making, saving and reading a grid model</a:t>
          </a:r>
          <a:endParaRPr lang="en-US" noProof="0" dirty="0"/>
        </a:p>
      </dgm:t>
    </dgm:pt>
    <dgm:pt modelId="{0C0DBE52-79DE-455D-82C2-EFF8CC40D494}" type="parTrans" cxnId="{2DE6FC7A-4B75-4366-BDA2-AA6799609BCE}">
      <dgm:prSet/>
      <dgm:spPr/>
      <dgm:t>
        <a:bodyPr/>
        <a:lstStyle/>
        <a:p>
          <a:endParaRPr lang="ru-RU"/>
        </a:p>
      </dgm:t>
    </dgm:pt>
    <dgm:pt modelId="{CBB0CEF7-4344-49FF-8FDD-A7A7CC8B5524}" type="sibTrans" cxnId="{2DE6FC7A-4B75-4366-BDA2-AA6799609BCE}">
      <dgm:prSet/>
      <dgm:spPr/>
      <dgm:t>
        <a:bodyPr/>
        <a:lstStyle/>
        <a:p>
          <a:endParaRPr lang="ru-RU"/>
        </a:p>
      </dgm:t>
    </dgm:pt>
    <dgm:pt modelId="{220DDB8C-3BA9-43EE-B2E5-ABC371EB0C35}">
      <dgm:prSet phldrT="[Text]"/>
      <dgm:spPr/>
      <dgm:t>
        <a:bodyPr/>
        <a:lstStyle/>
        <a:p>
          <a:r>
            <a:rPr lang="en-US" noProof="0" dirty="0" smtClean="0"/>
            <a:t>Create function for reading wordlist</a:t>
          </a:r>
          <a:endParaRPr lang="en-US" noProof="0" dirty="0"/>
        </a:p>
      </dgm:t>
    </dgm:pt>
    <dgm:pt modelId="{2CFF2477-C0B2-4DA7-AE83-C7F22D91DF46}" type="parTrans" cxnId="{62DFF30F-025F-4922-8E85-3772421D488A}">
      <dgm:prSet/>
      <dgm:spPr/>
      <dgm:t>
        <a:bodyPr/>
        <a:lstStyle/>
        <a:p>
          <a:endParaRPr lang="ru-RU"/>
        </a:p>
      </dgm:t>
    </dgm:pt>
    <dgm:pt modelId="{8C4327C9-DAF6-4F43-8246-246FD9EB22CA}" type="sibTrans" cxnId="{62DFF30F-025F-4922-8E85-3772421D488A}">
      <dgm:prSet/>
      <dgm:spPr/>
      <dgm:t>
        <a:bodyPr/>
        <a:lstStyle/>
        <a:p>
          <a:endParaRPr lang="ru-RU"/>
        </a:p>
      </dgm:t>
    </dgm:pt>
    <dgm:pt modelId="{2BD2A748-04EB-4A0F-BE93-E678CB116338}">
      <dgm:prSet phldrT="[Text]"/>
      <dgm:spPr/>
      <dgm:t>
        <a:bodyPr/>
        <a:lstStyle/>
        <a:p>
          <a:r>
            <a:rPr lang="en-US" noProof="0" dirty="0" smtClean="0"/>
            <a:t>Make design of program</a:t>
          </a:r>
          <a:endParaRPr lang="en-US" noProof="0" dirty="0"/>
        </a:p>
      </dgm:t>
    </dgm:pt>
    <dgm:pt modelId="{F653722B-5102-4128-B50F-5150A5EF50B5}" type="parTrans" cxnId="{4822A33E-859B-402A-AEB1-D60A80DBD4C3}">
      <dgm:prSet/>
      <dgm:spPr/>
      <dgm:t>
        <a:bodyPr/>
        <a:lstStyle/>
        <a:p>
          <a:endParaRPr lang="ru-RU"/>
        </a:p>
      </dgm:t>
    </dgm:pt>
    <dgm:pt modelId="{52C6AC24-3434-47A2-9886-0DA66883BC23}" type="sibTrans" cxnId="{4822A33E-859B-402A-AEB1-D60A80DBD4C3}">
      <dgm:prSet/>
      <dgm:spPr/>
      <dgm:t>
        <a:bodyPr/>
        <a:lstStyle/>
        <a:p>
          <a:endParaRPr lang="ru-RU"/>
        </a:p>
      </dgm:t>
    </dgm:pt>
    <dgm:pt modelId="{F441949E-7CF2-42B6-B089-D831B07BA8B7}" type="pres">
      <dgm:prSet presAssocID="{F58E6B8F-6BE9-4136-A3F3-570ECC185924}" presName="linear" presStyleCnt="0">
        <dgm:presLayoutVars>
          <dgm:animLvl val="lvl"/>
          <dgm:resizeHandles val="exact"/>
        </dgm:presLayoutVars>
      </dgm:prSet>
      <dgm:spPr/>
      <dgm:t>
        <a:bodyPr/>
        <a:lstStyle/>
        <a:p>
          <a:endParaRPr lang="ru-RU"/>
        </a:p>
      </dgm:t>
    </dgm:pt>
    <dgm:pt modelId="{8F2CC81A-2D52-458B-9F5B-5D6661BCA70B}" type="pres">
      <dgm:prSet presAssocID="{F80D169E-D970-49E7-8F3C-0B46B09A3AF4}" presName="parentText" presStyleLbl="node1" presStyleIdx="0" presStyleCnt="1">
        <dgm:presLayoutVars>
          <dgm:chMax val="0"/>
          <dgm:bulletEnabled val="1"/>
        </dgm:presLayoutVars>
      </dgm:prSet>
      <dgm:spPr/>
      <dgm:t>
        <a:bodyPr/>
        <a:lstStyle/>
        <a:p>
          <a:endParaRPr lang="ru-RU"/>
        </a:p>
      </dgm:t>
    </dgm:pt>
    <dgm:pt modelId="{B3B37FE9-63F1-4AC6-A471-2CA4D1CC1AC4}" type="pres">
      <dgm:prSet presAssocID="{F80D169E-D970-49E7-8F3C-0B46B09A3AF4}" presName="childText" presStyleLbl="revTx" presStyleIdx="0" presStyleCnt="1">
        <dgm:presLayoutVars>
          <dgm:bulletEnabled val="1"/>
        </dgm:presLayoutVars>
      </dgm:prSet>
      <dgm:spPr/>
      <dgm:t>
        <a:bodyPr/>
        <a:lstStyle/>
        <a:p>
          <a:endParaRPr lang="ru-RU"/>
        </a:p>
      </dgm:t>
    </dgm:pt>
  </dgm:ptLst>
  <dgm:cxnLst>
    <dgm:cxn modelId="{2DE6FC7A-4B75-4366-BDA2-AA6799609BCE}" srcId="{F80D169E-D970-49E7-8F3C-0B46B09A3AF4}" destId="{E95C30CE-3E79-40EF-BCD8-284FD5CBDA00}" srcOrd="1" destOrd="0" parTransId="{0C0DBE52-79DE-455D-82C2-EFF8CC40D494}" sibTransId="{CBB0CEF7-4344-49FF-8FDD-A7A7CC8B5524}"/>
    <dgm:cxn modelId="{F190BE17-6CD1-4860-9D0F-8B6F57EE2E61}" type="presOf" srcId="{0E34ED71-DCB3-4B08-9FFF-39826FDDC829}" destId="{B3B37FE9-63F1-4AC6-A471-2CA4D1CC1AC4}" srcOrd="0" destOrd="0" presId="urn:microsoft.com/office/officeart/2005/8/layout/vList2"/>
    <dgm:cxn modelId="{833C9F48-1E4D-4D8D-8D0B-D547B9432A21}" type="presOf" srcId="{E95C30CE-3E79-40EF-BCD8-284FD5CBDA00}" destId="{B3B37FE9-63F1-4AC6-A471-2CA4D1CC1AC4}" srcOrd="0" destOrd="1" presId="urn:microsoft.com/office/officeart/2005/8/layout/vList2"/>
    <dgm:cxn modelId="{4E813BC9-95BA-4950-990E-EE86CC933FEC}" type="presOf" srcId="{F80D169E-D970-49E7-8F3C-0B46B09A3AF4}" destId="{8F2CC81A-2D52-458B-9F5B-5D6661BCA70B}" srcOrd="0" destOrd="0" presId="urn:microsoft.com/office/officeart/2005/8/layout/vList2"/>
    <dgm:cxn modelId="{386B248F-B4F8-4A74-BAEC-B5C7125F4D72}" srcId="{F58E6B8F-6BE9-4136-A3F3-570ECC185924}" destId="{F80D169E-D970-49E7-8F3C-0B46B09A3AF4}" srcOrd="0" destOrd="0" parTransId="{3F420821-ED6C-4ACC-A7D8-682C056ACDED}" sibTransId="{A7ADA1E2-C18A-43BC-BC16-C75B8C8E300E}"/>
    <dgm:cxn modelId="{01CFC07B-15DA-4A88-A239-145BB199A9D1}" type="presOf" srcId="{220DDB8C-3BA9-43EE-B2E5-ABC371EB0C35}" destId="{B3B37FE9-63F1-4AC6-A471-2CA4D1CC1AC4}" srcOrd="0" destOrd="2" presId="urn:microsoft.com/office/officeart/2005/8/layout/vList2"/>
    <dgm:cxn modelId="{62DFF30F-025F-4922-8E85-3772421D488A}" srcId="{F80D169E-D970-49E7-8F3C-0B46B09A3AF4}" destId="{220DDB8C-3BA9-43EE-B2E5-ABC371EB0C35}" srcOrd="2" destOrd="0" parTransId="{2CFF2477-C0B2-4DA7-AE83-C7F22D91DF46}" sibTransId="{8C4327C9-DAF6-4F43-8246-246FD9EB22CA}"/>
    <dgm:cxn modelId="{D814A3B8-FD7B-4661-9FF3-844942A0D14C}" type="presOf" srcId="{2BD2A748-04EB-4A0F-BE93-E678CB116338}" destId="{B3B37FE9-63F1-4AC6-A471-2CA4D1CC1AC4}" srcOrd="0" destOrd="3" presId="urn:microsoft.com/office/officeart/2005/8/layout/vList2"/>
    <dgm:cxn modelId="{4822A33E-859B-402A-AEB1-D60A80DBD4C3}" srcId="{F80D169E-D970-49E7-8F3C-0B46B09A3AF4}" destId="{2BD2A748-04EB-4A0F-BE93-E678CB116338}" srcOrd="3" destOrd="0" parTransId="{F653722B-5102-4128-B50F-5150A5EF50B5}" sibTransId="{52C6AC24-3434-47A2-9886-0DA66883BC23}"/>
    <dgm:cxn modelId="{953F65A5-9DE2-44C0-ABFD-ACEE589AD838}" srcId="{F80D169E-D970-49E7-8F3C-0B46B09A3AF4}" destId="{0E34ED71-DCB3-4B08-9FFF-39826FDDC829}" srcOrd="0" destOrd="0" parTransId="{1E0039D4-8E36-4D25-BCCF-31173DB74A35}" sibTransId="{817C1B0D-3A49-411D-BEE0-065F6DD6CCFA}"/>
    <dgm:cxn modelId="{32CB0B09-3D18-4EAC-B85D-20C57D6D399E}" type="presOf" srcId="{F58E6B8F-6BE9-4136-A3F3-570ECC185924}" destId="{F441949E-7CF2-42B6-B089-D831B07BA8B7}" srcOrd="0" destOrd="0" presId="urn:microsoft.com/office/officeart/2005/8/layout/vList2"/>
    <dgm:cxn modelId="{C514DA6B-3367-4E32-8946-89D8E844B715}" type="presParOf" srcId="{F441949E-7CF2-42B6-B089-D831B07BA8B7}" destId="{8F2CC81A-2D52-458B-9F5B-5D6661BCA70B}" srcOrd="0" destOrd="0" presId="urn:microsoft.com/office/officeart/2005/8/layout/vList2"/>
    <dgm:cxn modelId="{A9AE9D32-D010-4F7D-9D91-B28FFDB03CFE}" type="presParOf" srcId="{F441949E-7CF2-42B6-B089-D831B07BA8B7}" destId="{B3B37FE9-63F1-4AC6-A471-2CA4D1CC1AC4}"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A32B02-FFF4-4E8C-93CD-996AEB55AEA6}"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ru-RU"/>
        </a:p>
      </dgm:t>
    </dgm:pt>
    <dgm:pt modelId="{7E4FC341-CD85-4D98-9FBD-C5212F20A9C2}">
      <dgm:prSet phldrT="[Text]"/>
      <dgm:spPr/>
      <dgm:t>
        <a:bodyPr/>
        <a:lstStyle/>
        <a:p>
          <a:r>
            <a:rPr lang="af-ZA" dirty="0"/>
            <a:t>Step1</a:t>
          </a:r>
          <a:endParaRPr lang="ru-RU" dirty="0"/>
        </a:p>
      </dgm:t>
    </dgm:pt>
    <dgm:pt modelId="{E8DF6F0A-EA95-450E-974C-4D856DF7991C}" type="parTrans" cxnId="{7675EF73-ADF0-4DA8-A5CC-02F5A6CCAE92}">
      <dgm:prSet/>
      <dgm:spPr/>
      <dgm:t>
        <a:bodyPr/>
        <a:lstStyle/>
        <a:p>
          <a:endParaRPr lang="ru-RU"/>
        </a:p>
      </dgm:t>
    </dgm:pt>
    <dgm:pt modelId="{B02BD367-7E54-4A3A-96E2-93667A908E6C}" type="sibTrans" cxnId="{7675EF73-ADF0-4DA8-A5CC-02F5A6CCAE92}">
      <dgm:prSet/>
      <dgm:spPr/>
      <dgm:t>
        <a:bodyPr/>
        <a:lstStyle/>
        <a:p>
          <a:endParaRPr lang="ru-RU"/>
        </a:p>
      </dgm:t>
    </dgm:pt>
    <dgm:pt modelId="{C9E8EF06-921A-4B84-A271-7EE8F22D4240}">
      <dgm:prSet phldrT="[Text]" custT="1"/>
      <dgm:spPr/>
      <dgm:t>
        <a:bodyPr/>
        <a:lstStyle/>
        <a:p>
          <a:r>
            <a:rPr lang="en-US" sz="1800" noProof="0" smtClean="0"/>
            <a:t>Making a dictionary with sections</a:t>
          </a:r>
          <a:endParaRPr lang="en-US" sz="1800" noProof="0"/>
        </a:p>
      </dgm:t>
    </dgm:pt>
    <dgm:pt modelId="{138EF28C-599B-4B0C-BDB6-D35EA7C9FF5F}" type="parTrans" cxnId="{D4ACC882-C730-4DFA-824D-D25D6952153E}">
      <dgm:prSet/>
      <dgm:spPr/>
      <dgm:t>
        <a:bodyPr/>
        <a:lstStyle/>
        <a:p>
          <a:endParaRPr lang="ru-RU"/>
        </a:p>
      </dgm:t>
    </dgm:pt>
    <dgm:pt modelId="{D57FEEF2-F7B6-4AFD-AB1B-336AE2625AB7}" type="sibTrans" cxnId="{D4ACC882-C730-4DFA-824D-D25D6952153E}">
      <dgm:prSet/>
      <dgm:spPr/>
      <dgm:t>
        <a:bodyPr/>
        <a:lstStyle/>
        <a:p>
          <a:endParaRPr lang="ru-RU"/>
        </a:p>
      </dgm:t>
    </dgm:pt>
    <dgm:pt modelId="{128E37A7-32B4-4B70-8D62-703FFC8CAFD6}">
      <dgm:prSet phldrT="[Text]"/>
      <dgm:spPr/>
      <dgm:t>
        <a:bodyPr/>
        <a:lstStyle/>
        <a:p>
          <a:r>
            <a:rPr lang="en-US" noProof="0" dirty="0" smtClean="0"/>
            <a:t>Step 2</a:t>
          </a:r>
          <a:endParaRPr lang="en-US" noProof="0" dirty="0"/>
        </a:p>
      </dgm:t>
    </dgm:pt>
    <dgm:pt modelId="{1325993C-E285-444D-88C2-DA967024D614}" type="parTrans" cxnId="{5D27AB79-A8AD-40C1-A3CA-DB70D1921C8E}">
      <dgm:prSet/>
      <dgm:spPr/>
      <dgm:t>
        <a:bodyPr/>
        <a:lstStyle/>
        <a:p>
          <a:endParaRPr lang="ru-RU"/>
        </a:p>
      </dgm:t>
    </dgm:pt>
    <dgm:pt modelId="{3983CEC0-17B8-4A3F-864F-AA0D7B56DF0E}" type="sibTrans" cxnId="{5D27AB79-A8AD-40C1-A3CA-DB70D1921C8E}">
      <dgm:prSet/>
      <dgm:spPr/>
      <dgm:t>
        <a:bodyPr/>
        <a:lstStyle/>
        <a:p>
          <a:endParaRPr lang="ru-RU"/>
        </a:p>
      </dgm:t>
    </dgm:pt>
    <dgm:pt modelId="{29A8DA13-AEB2-4530-9E4D-612A17F3B830}">
      <dgm:prSet phldrT="[Text]" custT="1"/>
      <dgm:spPr/>
      <dgm:t>
        <a:bodyPr/>
        <a:lstStyle/>
        <a:p>
          <a:r>
            <a:rPr lang="en-US" sz="1800" noProof="0" smtClean="0"/>
            <a:t>Sorting words</a:t>
          </a:r>
          <a:endParaRPr lang="en-US" sz="1800" noProof="0"/>
        </a:p>
      </dgm:t>
    </dgm:pt>
    <dgm:pt modelId="{83F8B24D-6716-42F7-B987-2665D94C6089}" type="parTrans" cxnId="{33D918E2-AF6D-47E1-8D8C-33EA5A9C32FF}">
      <dgm:prSet/>
      <dgm:spPr/>
      <dgm:t>
        <a:bodyPr/>
        <a:lstStyle/>
        <a:p>
          <a:endParaRPr lang="ru-RU"/>
        </a:p>
      </dgm:t>
    </dgm:pt>
    <dgm:pt modelId="{0930AD7E-B96E-41F0-8DE3-2E854258C713}" type="sibTrans" cxnId="{33D918E2-AF6D-47E1-8D8C-33EA5A9C32FF}">
      <dgm:prSet/>
      <dgm:spPr/>
      <dgm:t>
        <a:bodyPr/>
        <a:lstStyle/>
        <a:p>
          <a:endParaRPr lang="ru-RU"/>
        </a:p>
      </dgm:t>
    </dgm:pt>
    <dgm:pt modelId="{5493CC4A-7104-4BF3-9B0B-2FC434B1EBEE}">
      <dgm:prSet phldrT="[Text]" custT="1"/>
      <dgm:spPr/>
      <dgm:t>
        <a:bodyPr/>
        <a:lstStyle/>
        <a:p>
          <a:r>
            <a:rPr lang="en-US" sz="1800" noProof="0" dirty="0" smtClean="0"/>
            <a:t>Compare </a:t>
          </a:r>
          <a:r>
            <a:rPr lang="en-US" sz="1800" noProof="0" dirty="0" smtClean="0">
              <a:latin typeface="Garamond" pitchFamily="18" charset="0"/>
            </a:rPr>
            <a:t>amoun</a:t>
          </a:r>
          <a:r>
            <a:rPr lang="en-US" sz="1800" noProof="0" dirty="0" smtClean="0"/>
            <a:t>t of horizontal and vertical words</a:t>
          </a:r>
          <a:endParaRPr lang="en-US" sz="1800" noProof="0" dirty="0"/>
        </a:p>
      </dgm:t>
    </dgm:pt>
    <dgm:pt modelId="{F8E42E94-3BB7-4B9E-B044-E32FF22869FE}" type="parTrans" cxnId="{C448DD69-E886-48F2-A493-733F9F43072E}">
      <dgm:prSet/>
      <dgm:spPr/>
      <dgm:t>
        <a:bodyPr/>
        <a:lstStyle/>
        <a:p>
          <a:endParaRPr lang="ru-RU"/>
        </a:p>
      </dgm:t>
    </dgm:pt>
    <dgm:pt modelId="{4F7EEB86-8EA6-473D-A7EB-D40EA6B26BA5}" type="sibTrans" cxnId="{C448DD69-E886-48F2-A493-733F9F43072E}">
      <dgm:prSet/>
      <dgm:spPr/>
      <dgm:t>
        <a:bodyPr/>
        <a:lstStyle/>
        <a:p>
          <a:endParaRPr lang="ru-RU"/>
        </a:p>
      </dgm:t>
    </dgm:pt>
    <dgm:pt modelId="{ED6D3F8F-E0B4-4E7B-9DAE-27D86358956E}">
      <dgm:prSet phldrT="[Text]"/>
      <dgm:spPr/>
      <dgm:t>
        <a:bodyPr/>
        <a:lstStyle/>
        <a:p>
          <a:r>
            <a:rPr lang="en-US" noProof="0" dirty="0" smtClean="0"/>
            <a:t>Step 3</a:t>
          </a:r>
          <a:endParaRPr lang="en-US" noProof="0" dirty="0"/>
        </a:p>
      </dgm:t>
    </dgm:pt>
    <dgm:pt modelId="{587EB428-7874-4214-B8BC-F334E499CF1C}" type="parTrans" cxnId="{A8B84B77-ED58-4C80-B525-248A97A95341}">
      <dgm:prSet/>
      <dgm:spPr/>
      <dgm:t>
        <a:bodyPr/>
        <a:lstStyle/>
        <a:p>
          <a:endParaRPr lang="ru-RU"/>
        </a:p>
      </dgm:t>
    </dgm:pt>
    <dgm:pt modelId="{798497B3-C0E9-4116-AE88-03F47DC4AC1A}" type="sibTrans" cxnId="{A8B84B77-ED58-4C80-B525-248A97A95341}">
      <dgm:prSet/>
      <dgm:spPr/>
      <dgm:t>
        <a:bodyPr/>
        <a:lstStyle/>
        <a:p>
          <a:endParaRPr lang="ru-RU"/>
        </a:p>
      </dgm:t>
    </dgm:pt>
    <dgm:pt modelId="{837A53BD-D11F-4D03-B7A9-43D63F1F9E4C}">
      <dgm:prSet phldrT="[Text]" custT="1"/>
      <dgm:spPr/>
      <dgm:t>
        <a:bodyPr/>
        <a:lstStyle/>
        <a:p>
          <a:r>
            <a:rPr lang="en-US" sz="1800" noProof="0" dirty="0" smtClean="0"/>
            <a:t>Generate</a:t>
          </a:r>
          <a:endParaRPr lang="en-US" sz="1800" noProof="0" dirty="0">
            <a:latin typeface="Garamond" pitchFamily="18" charset="0"/>
          </a:endParaRPr>
        </a:p>
      </dgm:t>
    </dgm:pt>
    <dgm:pt modelId="{685C095D-86E3-481D-BBA2-643453FB7532}" type="parTrans" cxnId="{7FD784FD-DB3B-4BE3-918A-1E8FDD6A04F3}">
      <dgm:prSet/>
      <dgm:spPr/>
      <dgm:t>
        <a:bodyPr/>
        <a:lstStyle/>
        <a:p>
          <a:endParaRPr lang="ru-RU"/>
        </a:p>
      </dgm:t>
    </dgm:pt>
    <dgm:pt modelId="{0F66CD96-4C08-4890-BAD3-239E06D08B1D}" type="sibTrans" cxnId="{7FD784FD-DB3B-4BE3-918A-1E8FDD6A04F3}">
      <dgm:prSet/>
      <dgm:spPr/>
      <dgm:t>
        <a:bodyPr/>
        <a:lstStyle/>
        <a:p>
          <a:endParaRPr lang="ru-RU"/>
        </a:p>
      </dgm:t>
    </dgm:pt>
    <dgm:pt modelId="{7E92677A-4A51-47C5-B93F-6A544FB9355A}" type="pres">
      <dgm:prSet presAssocID="{76A32B02-FFF4-4E8C-93CD-996AEB55AEA6}" presName="linearFlow" presStyleCnt="0">
        <dgm:presLayoutVars>
          <dgm:dir/>
          <dgm:animLvl val="lvl"/>
          <dgm:resizeHandles val="exact"/>
        </dgm:presLayoutVars>
      </dgm:prSet>
      <dgm:spPr/>
      <dgm:t>
        <a:bodyPr/>
        <a:lstStyle/>
        <a:p>
          <a:endParaRPr lang="ru-RU"/>
        </a:p>
      </dgm:t>
    </dgm:pt>
    <dgm:pt modelId="{4AA6FD5E-B7A1-4E05-91EE-1C8BB187E8AD}" type="pres">
      <dgm:prSet presAssocID="{7E4FC341-CD85-4D98-9FBD-C5212F20A9C2}" presName="composite" presStyleCnt="0"/>
      <dgm:spPr/>
    </dgm:pt>
    <dgm:pt modelId="{4B601ABA-6393-45B3-A76A-082B0742F891}" type="pres">
      <dgm:prSet presAssocID="{7E4FC341-CD85-4D98-9FBD-C5212F20A9C2}" presName="parentText" presStyleLbl="alignNode1" presStyleIdx="0" presStyleCnt="3">
        <dgm:presLayoutVars>
          <dgm:chMax val="1"/>
          <dgm:bulletEnabled val="1"/>
        </dgm:presLayoutVars>
      </dgm:prSet>
      <dgm:spPr/>
      <dgm:t>
        <a:bodyPr/>
        <a:lstStyle/>
        <a:p>
          <a:endParaRPr lang="ru-RU"/>
        </a:p>
      </dgm:t>
    </dgm:pt>
    <dgm:pt modelId="{67D928C4-35B1-4B7E-AFDE-274F5ED3BF08}" type="pres">
      <dgm:prSet presAssocID="{7E4FC341-CD85-4D98-9FBD-C5212F20A9C2}" presName="descendantText" presStyleLbl="alignAcc1" presStyleIdx="0" presStyleCnt="3">
        <dgm:presLayoutVars>
          <dgm:bulletEnabled val="1"/>
        </dgm:presLayoutVars>
      </dgm:prSet>
      <dgm:spPr/>
      <dgm:t>
        <a:bodyPr/>
        <a:lstStyle/>
        <a:p>
          <a:endParaRPr lang="ru-RU"/>
        </a:p>
      </dgm:t>
    </dgm:pt>
    <dgm:pt modelId="{E2DF1368-FA16-4F5E-97FA-1F5477596984}" type="pres">
      <dgm:prSet presAssocID="{B02BD367-7E54-4A3A-96E2-93667A908E6C}" presName="sp" presStyleCnt="0"/>
      <dgm:spPr/>
    </dgm:pt>
    <dgm:pt modelId="{901A8776-B0EE-4F4F-A984-27D14716DA90}" type="pres">
      <dgm:prSet presAssocID="{128E37A7-32B4-4B70-8D62-703FFC8CAFD6}" presName="composite" presStyleCnt="0"/>
      <dgm:spPr/>
    </dgm:pt>
    <dgm:pt modelId="{84072D05-A827-405A-9026-63D7C1F2BC98}" type="pres">
      <dgm:prSet presAssocID="{128E37A7-32B4-4B70-8D62-703FFC8CAFD6}" presName="parentText" presStyleLbl="alignNode1" presStyleIdx="1" presStyleCnt="3">
        <dgm:presLayoutVars>
          <dgm:chMax val="1"/>
          <dgm:bulletEnabled val="1"/>
        </dgm:presLayoutVars>
      </dgm:prSet>
      <dgm:spPr/>
      <dgm:t>
        <a:bodyPr/>
        <a:lstStyle/>
        <a:p>
          <a:endParaRPr lang="ru-RU"/>
        </a:p>
      </dgm:t>
    </dgm:pt>
    <dgm:pt modelId="{59F58F4B-E0D7-4468-8A9A-274E64758232}" type="pres">
      <dgm:prSet presAssocID="{128E37A7-32B4-4B70-8D62-703FFC8CAFD6}" presName="descendantText" presStyleLbl="alignAcc1" presStyleIdx="1" presStyleCnt="3">
        <dgm:presLayoutVars>
          <dgm:bulletEnabled val="1"/>
        </dgm:presLayoutVars>
      </dgm:prSet>
      <dgm:spPr/>
      <dgm:t>
        <a:bodyPr/>
        <a:lstStyle/>
        <a:p>
          <a:endParaRPr lang="ru-RU"/>
        </a:p>
      </dgm:t>
    </dgm:pt>
    <dgm:pt modelId="{56A9D416-2A77-4715-B629-9E69147C247C}" type="pres">
      <dgm:prSet presAssocID="{3983CEC0-17B8-4A3F-864F-AA0D7B56DF0E}" presName="sp" presStyleCnt="0"/>
      <dgm:spPr/>
    </dgm:pt>
    <dgm:pt modelId="{2095646B-35FC-4186-BCC4-B6698B652E2D}" type="pres">
      <dgm:prSet presAssocID="{ED6D3F8F-E0B4-4E7B-9DAE-27D86358956E}" presName="composite" presStyleCnt="0"/>
      <dgm:spPr/>
    </dgm:pt>
    <dgm:pt modelId="{CE31CAAD-CB1A-452D-8049-9065A45EDEEF}" type="pres">
      <dgm:prSet presAssocID="{ED6D3F8F-E0B4-4E7B-9DAE-27D86358956E}" presName="parentText" presStyleLbl="alignNode1" presStyleIdx="2" presStyleCnt="3">
        <dgm:presLayoutVars>
          <dgm:chMax val="1"/>
          <dgm:bulletEnabled val="1"/>
        </dgm:presLayoutVars>
      </dgm:prSet>
      <dgm:spPr/>
      <dgm:t>
        <a:bodyPr/>
        <a:lstStyle/>
        <a:p>
          <a:endParaRPr lang="ru-RU"/>
        </a:p>
      </dgm:t>
    </dgm:pt>
    <dgm:pt modelId="{AC5852DB-BFF1-496D-8952-4BFF55C29690}" type="pres">
      <dgm:prSet presAssocID="{ED6D3F8F-E0B4-4E7B-9DAE-27D86358956E}" presName="descendantText" presStyleLbl="alignAcc1" presStyleIdx="2" presStyleCnt="3" custScaleY="144065">
        <dgm:presLayoutVars>
          <dgm:bulletEnabled val="1"/>
        </dgm:presLayoutVars>
      </dgm:prSet>
      <dgm:spPr/>
      <dgm:t>
        <a:bodyPr/>
        <a:lstStyle/>
        <a:p>
          <a:endParaRPr lang="ru-RU"/>
        </a:p>
      </dgm:t>
    </dgm:pt>
  </dgm:ptLst>
  <dgm:cxnLst>
    <dgm:cxn modelId="{7675EF73-ADF0-4DA8-A5CC-02F5A6CCAE92}" srcId="{76A32B02-FFF4-4E8C-93CD-996AEB55AEA6}" destId="{7E4FC341-CD85-4D98-9FBD-C5212F20A9C2}" srcOrd="0" destOrd="0" parTransId="{E8DF6F0A-EA95-450E-974C-4D856DF7991C}" sibTransId="{B02BD367-7E54-4A3A-96E2-93667A908E6C}"/>
    <dgm:cxn modelId="{6C5E81C3-0C06-41AB-A5BF-3507B20DFCF1}" type="presOf" srcId="{C9E8EF06-921A-4B84-A271-7EE8F22D4240}" destId="{67D928C4-35B1-4B7E-AFDE-274F5ED3BF08}" srcOrd="0" destOrd="0" presId="urn:microsoft.com/office/officeart/2005/8/layout/chevron2"/>
    <dgm:cxn modelId="{F3A4E83D-65F8-46BD-920A-633639C67830}" type="presOf" srcId="{5493CC4A-7104-4BF3-9B0B-2FC434B1EBEE}" destId="{59F58F4B-E0D7-4468-8A9A-274E64758232}" srcOrd="0" destOrd="1" presId="urn:microsoft.com/office/officeart/2005/8/layout/chevron2"/>
    <dgm:cxn modelId="{52564C50-C2FE-4A03-9A50-2F06274B9664}" type="presOf" srcId="{128E37A7-32B4-4B70-8D62-703FFC8CAFD6}" destId="{84072D05-A827-405A-9026-63D7C1F2BC98}" srcOrd="0" destOrd="0" presId="urn:microsoft.com/office/officeart/2005/8/layout/chevron2"/>
    <dgm:cxn modelId="{6647D8B0-A305-4850-8616-2BA00D399CF8}" type="presOf" srcId="{837A53BD-D11F-4D03-B7A9-43D63F1F9E4C}" destId="{AC5852DB-BFF1-496D-8952-4BFF55C29690}" srcOrd="0" destOrd="0" presId="urn:microsoft.com/office/officeart/2005/8/layout/chevron2"/>
    <dgm:cxn modelId="{FFF6FAF9-D1A5-46D4-B7E0-B43A328AF8BB}" type="presOf" srcId="{76A32B02-FFF4-4E8C-93CD-996AEB55AEA6}" destId="{7E92677A-4A51-47C5-B93F-6A544FB9355A}" srcOrd="0" destOrd="0" presId="urn:microsoft.com/office/officeart/2005/8/layout/chevron2"/>
    <dgm:cxn modelId="{5D27AB79-A8AD-40C1-A3CA-DB70D1921C8E}" srcId="{76A32B02-FFF4-4E8C-93CD-996AEB55AEA6}" destId="{128E37A7-32B4-4B70-8D62-703FFC8CAFD6}" srcOrd="1" destOrd="0" parTransId="{1325993C-E285-444D-88C2-DA967024D614}" sibTransId="{3983CEC0-17B8-4A3F-864F-AA0D7B56DF0E}"/>
    <dgm:cxn modelId="{D4ACC882-C730-4DFA-824D-D25D6952153E}" srcId="{7E4FC341-CD85-4D98-9FBD-C5212F20A9C2}" destId="{C9E8EF06-921A-4B84-A271-7EE8F22D4240}" srcOrd="0" destOrd="0" parTransId="{138EF28C-599B-4B0C-BDB6-D35EA7C9FF5F}" sibTransId="{D57FEEF2-F7B6-4AFD-AB1B-336AE2625AB7}"/>
    <dgm:cxn modelId="{10777FC5-53AC-4A2F-8A17-1D05B2B7AE76}" type="presOf" srcId="{7E4FC341-CD85-4D98-9FBD-C5212F20A9C2}" destId="{4B601ABA-6393-45B3-A76A-082B0742F891}" srcOrd="0" destOrd="0" presId="urn:microsoft.com/office/officeart/2005/8/layout/chevron2"/>
    <dgm:cxn modelId="{3C180D50-7604-477C-A1EA-ADC284EE8732}" type="presOf" srcId="{29A8DA13-AEB2-4530-9E4D-612A17F3B830}" destId="{59F58F4B-E0D7-4468-8A9A-274E64758232}" srcOrd="0" destOrd="0" presId="urn:microsoft.com/office/officeart/2005/8/layout/chevron2"/>
    <dgm:cxn modelId="{A8B84B77-ED58-4C80-B525-248A97A95341}" srcId="{76A32B02-FFF4-4E8C-93CD-996AEB55AEA6}" destId="{ED6D3F8F-E0B4-4E7B-9DAE-27D86358956E}" srcOrd="2" destOrd="0" parTransId="{587EB428-7874-4214-B8BC-F334E499CF1C}" sibTransId="{798497B3-C0E9-4116-AE88-03F47DC4AC1A}"/>
    <dgm:cxn modelId="{2A4612BE-350F-46C0-B4B5-C5A3F2E582F3}" type="presOf" srcId="{ED6D3F8F-E0B4-4E7B-9DAE-27D86358956E}" destId="{CE31CAAD-CB1A-452D-8049-9065A45EDEEF}" srcOrd="0" destOrd="0" presId="urn:microsoft.com/office/officeart/2005/8/layout/chevron2"/>
    <dgm:cxn modelId="{C448DD69-E886-48F2-A493-733F9F43072E}" srcId="{128E37A7-32B4-4B70-8D62-703FFC8CAFD6}" destId="{5493CC4A-7104-4BF3-9B0B-2FC434B1EBEE}" srcOrd="1" destOrd="0" parTransId="{F8E42E94-3BB7-4B9E-B044-E32FF22869FE}" sibTransId="{4F7EEB86-8EA6-473D-A7EB-D40EA6B26BA5}"/>
    <dgm:cxn modelId="{7FD784FD-DB3B-4BE3-918A-1E8FDD6A04F3}" srcId="{ED6D3F8F-E0B4-4E7B-9DAE-27D86358956E}" destId="{837A53BD-D11F-4D03-B7A9-43D63F1F9E4C}" srcOrd="0" destOrd="0" parTransId="{685C095D-86E3-481D-BBA2-643453FB7532}" sibTransId="{0F66CD96-4C08-4890-BAD3-239E06D08B1D}"/>
    <dgm:cxn modelId="{33D918E2-AF6D-47E1-8D8C-33EA5A9C32FF}" srcId="{128E37A7-32B4-4B70-8D62-703FFC8CAFD6}" destId="{29A8DA13-AEB2-4530-9E4D-612A17F3B830}" srcOrd="0" destOrd="0" parTransId="{83F8B24D-6716-42F7-B987-2665D94C6089}" sibTransId="{0930AD7E-B96E-41F0-8DE3-2E854258C713}"/>
    <dgm:cxn modelId="{31EEC52A-0276-4BE4-8EB7-35D4D112A8E1}" type="presParOf" srcId="{7E92677A-4A51-47C5-B93F-6A544FB9355A}" destId="{4AA6FD5E-B7A1-4E05-91EE-1C8BB187E8AD}" srcOrd="0" destOrd="0" presId="urn:microsoft.com/office/officeart/2005/8/layout/chevron2"/>
    <dgm:cxn modelId="{0F5A0442-CE2C-4BFF-B068-BB603877FDAA}" type="presParOf" srcId="{4AA6FD5E-B7A1-4E05-91EE-1C8BB187E8AD}" destId="{4B601ABA-6393-45B3-A76A-082B0742F891}" srcOrd="0" destOrd="0" presId="urn:microsoft.com/office/officeart/2005/8/layout/chevron2"/>
    <dgm:cxn modelId="{CEB6C239-7FF3-4C61-9C25-79E6BDA3EE17}" type="presParOf" srcId="{4AA6FD5E-B7A1-4E05-91EE-1C8BB187E8AD}" destId="{67D928C4-35B1-4B7E-AFDE-274F5ED3BF08}" srcOrd="1" destOrd="0" presId="urn:microsoft.com/office/officeart/2005/8/layout/chevron2"/>
    <dgm:cxn modelId="{50A1695D-B2A1-4861-95D3-2728F1EA2892}" type="presParOf" srcId="{7E92677A-4A51-47C5-B93F-6A544FB9355A}" destId="{E2DF1368-FA16-4F5E-97FA-1F5477596984}" srcOrd="1" destOrd="0" presId="urn:microsoft.com/office/officeart/2005/8/layout/chevron2"/>
    <dgm:cxn modelId="{BF5F3F03-F3BA-4CF9-801A-17BD410C7369}" type="presParOf" srcId="{7E92677A-4A51-47C5-B93F-6A544FB9355A}" destId="{901A8776-B0EE-4F4F-A984-27D14716DA90}" srcOrd="2" destOrd="0" presId="urn:microsoft.com/office/officeart/2005/8/layout/chevron2"/>
    <dgm:cxn modelId="{841BFB41-ED71-4F40-9995-C493060AC675}" type="presParOf" srcId="{901A8776-B0EE-4F4F-A984-27D14716DA90}" destId="{84072D05-A827-405A-9026-63D7C1F2BC98}" srcOrd="0" destOrd="0" presId="urn:microsoft.com/office/officeart/2005/8/layout/chevron2"/>
    <dgm:cxn modelId="{8504A5E2-AD6F-4D00-9823-26CEAE3A7BFC}" type="presParOf" srcId="{901A8776-B0EE-4F4F-A984-27D14716DA90}" destId="{59F58F4B-E0D7-4468-8A9A-274E64758232}" srcOrd="1" destOrd="0" presId="urn:microsoft.com/office/officeart/2005/8/layout/chevron2"/>
    <dgm:cxn modelId="{6C0572AC-34B4-493F-A8F5-0ADB8E3E856D}" type="presParOf" srcId="{7E92677A-4A51-47C5-B93F-6A544FB9355A}" destId="{56A9D416-2A77-4715-B629-9E69147C247C}" srcOrd="3" destOrd="0" presId="urn:microsoft.com/office/officeart/2005/8/layout/chevron2"/>
    <dgm:cxn modelId="{E7E93B71-03B9-4AFA-A954-F14FCDAE9075}" type="presParOf" srcId="{7E92677A-4A51-47C5-B93F-6A544FB9355A}" destId="{2095646B-35FC-4186-BCC4-B6698B652E2D}" srcOrd="4" destOrd="0" presId="urn:microsoft.com/office/officeart/2005/8/layout/chevron2"/>
    <dgm:cxn modelId="{587FF2C8-79EF-424B-943C-9A9C165D5922}" type="presParOf" srcId="{2095646B-35FC-4186-BCC4-B6698B652E2D}" destId="{CE31CAAD-CB1A-452D-8049-9065A45EDEEF}" srcOrd="0" destOrd="0" presId="urn:microsoft.com/office/officeart/2005/8/layout/chevron2"/>
    <dgm:cxn modelId="{6697897C-0E3D-442D-B988-F790C0D3694F}" type="presParOf" srcId="{2095646B-35FC-4186-BCC4-B6698B652E2D}" destId="{AC5852DB-BFF1-496D-8952-4BFF55C29690}"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13CFA-E08A-4E1E-9B3F-1ABA6999450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ru-RU"/>
        </a:p>
      </dgm:t>
    </dgm:pt>
    <dgm:pt modelId="{F27D1F74-5153-46D5-8231-9B1D48C4116C}">
      <dgm:prSet phldrT="[Текст]"/>
      <dgm:spPr/>
      <dgm:t>
        <a:bodyPr/>
        <a:lstStyle/>
        <a:p>
          <a:r>
            <a:rPr lang="en-US" dirty="0" smtClean="0"/>
            <a:t> Start</a:t>
          </a:r>
          <a:endParaRPr lang="ru-RU" dirty="0"/>
        </a:p>
      </dgm:t>
    </dgm:pt>
    <dgm:pt modelId="{D59C61A3-EBD2-416A-A9D2-D8DAA2DCE6B4}" type="parTrans" cxnId="{291E789E-1BE5-45E2-BA32-A2CB1B7C7736}">
      <dgm:prSet/>
      <dgm:spPr/>
      <dgm:t>
        <a:bodyPr/>
        <a:lstStyle/>
        <a:p>
          <a:endParaRPr lang="ru-RU"/>
        </a:p>
      </dgm:t>
    </dgm:pt>
    <dgm:pt modelId="{08E6847F-A123-42FC-B776-71657E56FF5F}" type="sibTrans" cxnId="{291E789E-1BE5-45E2-BA32-A2CB1B7C7736}">
      <dgm:prSet/>
      <dgm:spPr/>
      <dgm:t>
        <a:bodyPr/>
        <a:lstStyle/>
        <a:p>
          <a:endParaRPr lang="ru-RU"/>
        </a:p>
      </dgm:t>
    </dgm:pt>
    <dgm:pt modelId="{DF1DB7CF-F86F-4C02-99F3-4CDF6BE97894}">
      <dgm:prSet phldrT="[Текст]"/>
      <dgm:spPr/>
      <dgm:t>
        <a:bodyPr/>
        <a:lstStyle/>
        <a:p>
          <a:r>
            <a:rPr lang="en-US" dirty="0" smtClean="0"/>
            <a:t> </a:t>
          </a:r>
          <a:endParaRPr lang="ru-RU" dirty="0"/>
        </a:p>
      </dgm:t>
    </dgm:pt>
    <dgm:pt modelId="{BF7B3E9C-76C8-48D8-BA02-2953C53DBA58}" type="parTrans" cxnId="{36FAEF1C-7FB1-44CA-83DA-802115F4C1C6}">
      <dgm:prSet/>
      <dgm:spPr/>
      <dgm:t>
        <a:bodyPr/>
        <a:lstStyle/>
        <a:p>
          <a:endParaRPr lang="ru-RU"/>
        </a:p>
      </dgm:t>
    </dgm:pt>
    <dgm:pt modelId="{2CFBAAB4-D016-4AD5-B5F1-B76A0C4F8C74}" type="sibTrans" cxnId="{36FAEF1C-7FB1-44CA-83DA-802115F4C1C6}">
      <dgm:prSet/>
      <dgm:spPr/>
      <dgm:t>
        <a:bodyPr/>
        <a:lstStyle/>
        <a:p>
          <a:endParaRPr lang="ru-RU"/>
        </a:p>
      </dgm:t>
    </dgm:pt>
    <dgm:pt modelId="{3C185D65-2921-42B5-9A50-DB37E3BB74A4}">
      <dgm:prSet phldrT="[Текст]"/>
      <dgm:spPr/>
      <dgm:t>
        <a:bodyPr/>
        <a:lstStyle/>
        <a:p>
          <a:r>
            <a:rPr lang="en-US" dirty="0" smtClean="0"/>
            <a:t> </a:t>
          </a:r>
          <a:endParaRPr lang="ru-RU" dirty="0"/>
        </a:p>
      </dgm:t>
    </dgm:pt>
    <dgm:pt modelId="{AC43A4F6-F10F-45FF-BEE0-D492E4DF08D3}" type="parTrans" cxnId="{B7FD0D9A-9AEB-4670-B244-C367F9B7FD02}">
      <dgm:prSet/>
      <dgm:spPr>
        <a:ln>
          <a:solidFill>
            <a:srgbClr val="00B0F0"/>
          </a:solidFill>
        </a:ln>
      </dgm:spPr>
      <dgm:t>
        <a:bodyPr/>
        <a:lstStyle/>
        <a:p>
          <a:endParaRPr lang="ru-RU"/>
        </a:p>
      </dgm:t>
    </dgm:pt>
    <dgm:pt modelId="{28E2B41B-E35C-402B-9E3A-A36600F2514B}" type="sibTrans" cxnId="{B7FD0D9A-9AEB-4670-B244-C367F9B7FD02}">
      <dgm:prSet/>
      <dgm:spPr/>
      <dgm:t>
        <a:bodyPr/>
        <a:lstStyle/>
        <a:p>
          <a:endParaRPr lang="ru-RU"/>
        </a:p>
      </dgm:t>
    </dgm:pt>
    <dgm:pt modelId="{05D147E6-7B59-474F-9DB0-B958F73FAD0C}">
      <dgm:prSet phldrT="[Текст]"/>
      <dgm:spPr/>
      <dgm:t>
        <a:bodyPr/>
        <a:lstStyle/>
        <a:p>
          <a:r>
            <a:rPr lang="en-US" dirty="0" smtClean="0"/>
            <a:t> </a:t>
          </a:r>
          <a:endParaRPr lang="ru-RU" dirty="0"/>
        </a:p>
      </dgm:t>
    </dgm:pt>
    <dgm:pt modelId="{F45B8096-25B6-4AF1-BE44-932708AC4FE3}" type="parTrans" cxnId="{2D7DE93C-1044-4A63-A7D4-585A51B5C7FB}">
      <dgm:prSet/>
      <dgm:spPr/>
      <dgm:t>
        <a:bodyPr/>
        <a:lstStyle/>
        <a:p>
          <a:endParaRPr lang="ru-RU"/>
        </a:p>
      </dgm:t>
    </dgm:pt>
    <dgm:pt modelId="{3182EE3E-E9A0-45A3-A51A-EB1C9A98FA3F}" type="sibTrans" cxnId="{2D7DE93C-1044-4A63-A7D4-585A51B5C7FB}">
      <dgm:prSet/>
      <dgm:spPr/>
      <dgm:t>
        <a:bodyPr/>
        <a:lstStyle/>
        <a:p>
          <a:endParaRPr lang="ru-RU"/>
        </a:p>
      </dgm:t>
    </dgm:pt>
    <dgm:pt modelId="{64D8C44E-F359-4B16-A918-DC41D21962F4}">
      <dgm:prSet phldrT="[Текст]"/>
      <dgm:spPr/>
      <dgm:t>
        <a:bodyPr/>
        <a:lstStyle/>
        <a:p>
          <a:endParaRPr lang="ru-RU" dirty="0"/>
        </a:p>
      </dgm:t>
    </dgm:pt>
    <dgm:pt modelId="{AD1D879B-B499-40C3-8F00-C6951A6B0E53}" type="parTrans" cxnId="{8F56807F-9072-4130-AB4A-31F183F05DF4}">
      <dgm:prSet/>
      <dgm:spPr/>
      <dgm:t>
        <a:bodyPr/>
        <a:lstStyle/>
        <a:p>
          <a:endParaRPr lang="ru-RU"/>
        </a:p>
      </dgm:t>
    </dgm:pt>
    <dgm:pt modelId="{F155BC3C-FA7C-47A3-A9EF-4F318E30110D}" type="sibTrans" cxnId="{8F56807F-9072-4130-AB4A-31F183F05DF4}">
      <dgm:prSet/>
      <dgm:spPr/>
      <dgm:t>
        <a:bodyPr/>
        <a:lstStyle/>
        <a:p>
          <a:endParaRPr lang="ru-RU"/>
        </a:p>
      </dgm:t>
    </dgm:pt>
    <dgm:pt modelId="{182421B0-36EA-4751-B9CD-039EFCE42237}">
      <dgm:prSet phldrT="[Текст]" custT="1"/>
      <dgm:spPr/>
      <dgm:t>
        <a:bodyPr/>
        <a:lstStyle/>
        <a:p>
          <a:r>
            <a:rPr lang="en-US" sz="2400" dirty="0" smtClean="0">
              <a:ln>
                <a:solidFill>
                  <a:srgbClr val="FF0000"/>
                </a:solidFill>
              </a:ln>
            </a:rPr>
            <a:t>Reject</a:t>
          </a:r>
          <a:endParaRPr lang="ru-RU" sz="2400" dirty="0">
            <a:ln>
              <a:solidFill>
                <a:srgbClr val="FF0000"/>
              </a:solidFill>
            </a:ln>
          </a:endParaRPr>
        </a:p>
      </dgm:t>
    </dgm:pt>
    <dgm:pt modelId="{B87C4CAE-4E89-4BBD-9C94-B8AA97592C95}" type="parTrans" cxnId="{53C52649-4C99-4F3A-AD03-5B2F1D92DA44}">
      <dgm:prSet>
        <dgm:style>
          <a:lnRef idx="2">
            <a:schemeClr val="accent4"/>
          </a:lnRef>
          <a:fillRef idx="0">
            <a:schemeClr val="accent4"/>
          </a:fillRef>
          <a:effectRef idx="1">
            <a:schemeClr val="accent4"/>
          </a:effectRef>
          <a:fontRef idx="minor">
            <a:schemeClr val="tx1"/>
          </a:fontRef>
        </dgm:style>
      </dgm:prSet>
      <dgm:spPr>
        <a:ln>
          <a:solidFill>
            <a:srgbClr val="00B0F0"/>
          </a:solidFill>
        </a:ln>
      </dgm:spPr>
      <dgm:t>
        <a:bodyPr/>
        <a:lstStyle/>
        <a:p>
          <a:endParaRPr lang="ru-RU"/>
        </a:p>
      </dgm:t>
    </dgm:pt>
    <dgm:pt modelId="{9A75FEC6-A32F-4417-B22B-2D3DEC872AC9}" type="sibTrans" cxnId="{53C52649-4C99-4F3A-AD03-5B2F1D92DA44}">
      <dgm:prSet/>
      <dgm:spPr/>
      <dgm:t>
        <a:bodyPr/>
        <a:lstStyle/>
        <a:p>
          <a:endParaRPr lang="ru-RU"/>
        </a:p>
      </dgm:t>
    </dgm:pt>
    <dgm:pt modelId="{3D078503-221A-45F3-8189-A1E779EF3702}">
      <dgm:prSet phldrT="[Текст]"/>
      <dgm:spPr/>
      <dgm:t>
        <a:bodyPr/>
        <a:lstStyle/>
        <a:p>
          <a:endParaRPr lang="ru-RU" dirty="0"/>
        </a:p>
      </dgm:t>
    </dgm:pt>
    <dgm:pt modelId="{1DD837BD-CFCB-4071-80DA-093EF3498D24}" type="parTrans" cxnId="{323BFF15-222A-4E3F-AB6A-53DD72688972}">
      <dgm:prSet/>
      <dgm:spPr/>
      <dgm:t>
        <a:bodyPr/>
        <a:lstStyle/>
        <a:p>
          <a:endParaRPr lang="ru-RU"/>
        </a:p>
      </dgm:t>
    </dgm:pt>
    <dgm:pt modelId="{59419EEA-A9B9-40DD-A05A-2454FFF8D730}" type="sibTrans" cxnId="{323BFF15-222A-4E3F-AB6A-53DD72688972}">
      <dgm:prSet/>
      <dgm:spPr/>
      <dgm:t>
        <a:bodyPr/>
        <a:lstStyle/>
        <a:p>
          <a:endParaRPr lang="ru-RU"/>
        </a:p>
      </dgm:t>
    </dgm:pt>
    <dgm:pt modelId="{5FFCD733-FC67-4646-B4A9-41D7D3A9927B}">
      <dgm:prSet phldrT="[Текст]"/>
      <dgm:spPr/>
      <dgm:t>
        <a:bodyPr/>
        <a:lstStyle/>
        <a:p>
          <a:r>
            <a:rPr lang="en-US" dirty="0" smtClean="0"/>
            <a:t> </a:t>
          </a:r>
          <a:endParaRPr lang="ru-RU" dirty="0"/>
        </a:p>
      </dgm:t>
    </dgm:pt>
    <dgm:pt modelId="{37086FA7-1F4F-482B-97C8-F19AAE02F6D6}" type="sibTrans" cxnId="{BF163F4B-B693-4E60-A839-F24D7DA92A15}">
      <dgm:prSet/>
      <dgm:spPr/>
      <dgm:t>
        <a:bodyPr/>
        <a:lstStyle/>
        <a:p>
          <a:endParaRPr lang="ru-RU"/>
        </a:p>
      </dgm:t>
    </dgm:pt>
    <dgm:pt modelId="{07C74D9E-E25A-421F-926B-F9A0B1016054}" type="parTrans" cxnId="{BF163F4B-B693-4E60-A839-F24D7DA92A15}">
      <dgm:prSet>
        <dgm:style>
          <a:lnRef idx="2">
            <a:schemeClr val="accent4"/>
          </a:lnRef>
          <a:fillRef idx="0">
            <a:schemeClr val="accent4"/>
          </a:fillRef>
          <a:effectRef idx="1">
            <a:schemeClr val="accent4"/>
          </a:effectRef>
          <a:fontRef idx="minor">
            <a:schemeClr val="tx1"/>
          </a:fontRef>
        </dgm:style>
      </dgm:prSet>
      <dgm:spPr>
        <a:ln>
          <a:solidFill>
            <a:srgbClr val="00B0F0"/>
          </a:solidFill>
        </a:ln>
      </dgm:spPr>
      <dgm:t>
        <a:bodyPr/>
        <a:lstStyle/>
        <a:p>
          <a:endParaRPr lang="ru-RU"/>
        </a:p>
      </dgm:t>
    </dgm:pt>
    <dgm:pt modelId="{ABC71C38-5138-4417-BBBA-5B39411A1670}">
      <dgm:prSet phldrT="[Текст]" custT="1"/>
      <dgm:spPr/>
      <dgm:t>
        <a:bodyPr/>
        <a:lstStyle/>
        <a:p>
          <a:r>
            <a:rPr lang="en-US" sz="2400" dirty="0" smtClean="0">
              <a:ln>
                <a:solidFill>
                  <a:srgbClr val="FF0000"/>
                </a:solidFill>
              </a:ln>
            </a:rPr>
            <a:t>Reject</a:t>
          </a:r>
          <a:endParaRPr lang="ru-RU" sz="2400" dirty="0">
            <a:ln>
              <a:solidFill>
                <a:srgbClr val="FF0000"/>
              </a:solidFill>
            </a:ln>
          </a:endParaRPr>
        </a:p>
      </dgm:t>
    </dgm:pt>
    <dgm:pt modelId="{99FD35A0-109B-4F9F-BED0-38A7CBC9EE05}" type="sibTrans" cxnId="{2B7EA6D7-156D-4D10-A075-0CDC49C9A78B}">
      <dgm:prSet/>
      <dgm:spPr/>
      <dgm:t>
        <a:bodyPr/>
        <a:lstStyle/>
        <a:p>
          <a:endParaRPr lang="ru-RU"/>
        </a:p>
      </dgm:t>
    </dgm:pt>
    <dgm:pt modelId="{1D8F7FE0-D43E-44C3-A73D-C798836B3D8F}" type="parTrans" cxnId="{2B7EA6D7-156D-4D10-A075-0CDC49C9A78B}">
      <dgm:prSet/>
      <dgm:spPr/>
      <dgm:t>
        <a:bodyPr/>
        <a:lstStyle/>
        <a:p>
          <a:endParaRPr lang="ru-RU"/>
        </a:p>
      </dgm:t>
    </dgm:pt>
    <dgm:pt modelId="{93A41DC4-CE4E-4E8B-A1F8-C91452565DCD}">
      <dgm:prSet phldrT="[Текст]" custT="1"/>
      <dgm:spPr/>
      <dgm:t>
        <a:bodyPr/>
        <a:lstStyle/>
        <a:p>
          <a:r>
            <a:rPr lang="en-US" sz="2400" dirty="0" smtClean="0">
              <a:ln>
                <a:solidFill>
                  <a:srgbClr val="FF0000"/>
                </a:solidFill>
              </a:ln>
            </a:rPr>
            <a:t>Reject</a:t>
          </a:r>
          <a:endParaRPr lang="ru-RU" sz="2400" dirty="0">
            <a:ln>
              <a:solidFill>
                <a:srgbClr val="FF0000"/>
              </a:solidFill>
            </a:ln>
          </a:endParaRPr>
        </a:p>
      </dgm:t>
    </dgm:pt>
    <dgm:pt modelId="{9DDB9BC9-D59A-4EAD-8A57-938ADA395B6A}" type="parTrans" cxnId="{5B0D3EB8-D009-4B1D-B5CA-2AB2EE90227E}">
      <dgm:prSet/>
      <dgm:spPr/>
      <dgm:t>
        <a:bodyPr/>
        <a:lstStyle/>
        <a:p>
          <a:endParaRPr lang="ru-RU"/>
        </a:p>
      </dgm:t>
    </dgm:pt>
    <dgm:pt modelId="{8716CC18-9150-4BCD-AC57-CD5C13E9EDDE}" type="sibTrans" cxnId="{5B0D3EB8-D009-4B1D-B5CA-2AB2EE90227E}">
      <dgm:prSet/>
      <dgm:spPr/>
      <dgm:t>
        <a:bodyPr/>
        <a:lstStyle/>
        <a:p>
          <a:endParaRPr lang="ru-RU"/>
        </a:p>
      </dgm:t>
    </dgm:pt>
    <dgm:pt modelId="{9203A383-95F2-49C9-BBFC-0FE5B61C265C}">
      <dgm:prSet phldrT="[Текст]" custT="1"/>
      <dgm:spPr/>
      <dgm:t>
        <a:bodyPr/>
        <a:lstStyle/>
        <a:p>
          <a:r>
            <a:rPr lang="en-US" sz="2400" dirty="0" smtClean="0">
              <a:ln>
                <a:solidFill>
                  <a:srgbClr val="FF0000"/>
                </a:solidFill>
              </a:ln>
            </a:rPr>
            <a:t>Reject</a:t>
          </a:r>
          <a:endParaRPr lang="ru-RU" sz="2400" dirty="0">
            <a:ln>
              <a:solidFill>
                <a:srgbClr val="FF0000"/>
              </a:solidFill>
            </a:ln>
          </a:endParaRPr>
        </a:p>
      </dgm:t>
    </dgm:pt>
    <dgm:pt modelId="{825E6F4C-C929-41B8-B241-0AE750EF1D29}" type="parTrans" cxnId="{B48ABC5F-74E8-4A54-AFC5-9869DEBF492A}">
      <dgm:prSet/>
      <dgm:spPr>
        <a:ln>
          <a:solidFill>
            <a:srgbClr val="00B0F0"/>
          </a:solidFill>
        </a:ln>
      </dgm:spPr>
      <dgm:t>
        <a:bodyPr/>
        <a:lstStyle/>
        <a:p>
          <a:endParaRPr lang="ru-RU"/>
        </a:p>
      </dgm:t>
    </dgm:pt>
    <dgm:pt modelId="{6C051361-D7C9-46E1-B023-ECE145EAC10F}" type="sibTrans" cxnId="{B48ABC5F-74E8-4A54-AFC5-9869DEBF492A}">
      <dgm:prSet/>
      <dgm:spPr/>
      <dgm:t>
        <a:bodyPr/>
        <a:lstStyle/>
        <a:p>
          <a:endParaRPr lang="ru-RU"/>
        </a:p>
      </dgm:t>
    </dgm:pt>
    <dgm:pt modelId="{DE3CF1FA-7EFF-4CCD-AE5F-3FE0B7B63C1A}">
      <dgm:prSet phldrT="[Текст]"/>
      <dgm:spPr>
        <a:ln>
          <a:solidFill>
            <a:srgbClr val="00B0F0"/>
          </a:solidFill>
        </a:ln>
      </dgm:spPr>
      <dgm:t>
        <a:bodyPr/>
        <a:lstStyle/>
        <a:p>
          <a:r>
            <a:rPr lang="en-US" dirty="0" smtClean="0"/>
            <a:t>Complete</a:t>
          </a:r>
          <a:endParaRPr lang="ru-RU" dirty="0"/>
        </a:p>
      </dgm:t>
    </dgm:pt>
    <dgm:pt modelId="{2AEEBAB7-7927-4717-90F4-860827116B8C}" type="parTrans" cxnId="{5883BA09-5261-460F-96B4-9E184860563B}">
      <dgm:prSet/>
      <dgm:spPr>
        <a:ln>
          <a:solidFill>
            <a:srgbClr val="00B0F0"/>
          </a:solidFill>
        </a:ln>
      </dgm:spPr>
      <dgm:t>
        <a:bodyPr/>
        <a:lstStyle/>
        <a:p>
          <a:endParaRPr lang="ru-RU"/>
        </a:p>
      </dgm:t>
    </dgm:pt>
    <dgm:pt modelId="{411273EC-6A28-4141-AEDA-9512EB00DB7D}" type="sibTrans" cxnId="{5883BA09-5261-460F-96B4-9E184860563B}">
      <dgm:prSet/>
      <dgm:spPr/>
      <dgm:t>
        <a:bodyPr/>
        <a:lstStyle/>
        <a:p>
          <a:endParaRPr lang="ru-RU"/>
        </a:p>
      </dgm:t>
    </dgm:pt>
    <dgm:pt modelId="{0C5A426C-06DA-4ECF-8FA5-11347E653939}" type="pres">
      <dgm:prSet presAssocID="{C0D13CFA-E08A-4E1E-9B3F-1ABA69994509}" presName="diagram" presStyleCnt="0">
        <dgm:presLayoutVars>
          <dgm:chPref val="1"/>
          <dgm:dir/>
          <dgm:animOne val="branch"/>
          <dgm:animLvl val="lvl"/>
          <dgm:resizeHandles val="exact"/>
        </dgm:presLayoutVars>
      </dgm:prSet>
      <dgm:spPr/>
    </dgm:pt>
    <dgm:pt modelId="{7DBA2FE3-2127-42FD-9E2F-19816C8F2340}" type="pres">
      <dgm:prSet presAssocID="{F27D1F74-5153-46D5-8231-9B1D48C4116C}" presName="root1" presStyleCnt="0"/>
      <dgm:spPr/>
    </dgm:pt>
    <dgm:pt modelId="{DDB57B46-F115-467B-A687-21599BC024B6}" type="pres">
      <dgm:prSet presAssocID="{F27D1F74-5153-46D5-8231-9B1D48C4116C}" presName="LevelOneTextNode" presStyleLbl="node0" presStyleIdx="0" presStyleCnt="1">
        <dgm:presLayoutVars>
          <dgm:chPref val="3"/>
        </dgm:presLayoutVars>
      </dgm:prSet>
      <dgm:spPr/>
    </dgm:pt>
    <dgm:pt modelId="{2899D556-C0AE-42FE-BF8F-0A0AAED464F3}" type="pres">
      <dgm:prSet presAssocID="{F27D1F74-5153-46D5-8231-9B1D48C4116C}" presName="level2hierChild" presStyleCnt="0"/>
      <dgm:spPr/>
    </dgm:pt>
    <dgm:pt modelId="{F4563DAC-2A08-40DE-9656-0C5DB34A675D}" type="pres">
      <dgm:prSet presAssocID="{BF7B3E9C-76C8-48D8-BA02-2953C53DBA58}" presName="conn2-1" presStyleLbl="parChTrans1D2" presStyleIdx="0" presStyleCnt="2"/>
      <dgm:spPr/>
    </dgm:pt>
    <dgm:pt modelId="{C2711196-DDC1-48A0-AB0C-30C728FB8562}" type="pres">
      <dgm:prSet presAssocID="{BF7B3E9C-76C8-48D8-BA02-2953C53DBA58}" presName="connTx" presStyleLbl="parChTrans1D2" presStyleIdx="0" presStyleCnt="2"/>
      <dgm:spPr/>
    </dgm:pt>
    <dgm:pt modelId="{7360D8E3-764D-4D84-989F-22513E5491E9}" type="pres">
      <dgm:prSet presAssocID="{DF1DB7CF-F86F-4C02-99F3-4CDF6BE97894}" presName="root2" presStyleCnt="0"/>
      <dgm:spPr/>
    </dgm:pt>
    <dgm:pt modelId="{9A621886-A609-424F-83F4-2CF3C9AC0F09}" type="pres">
      <dgm:prSet presAssocID="{DF1DB7CF-F86F-4C02-99F3-4CDF6BE97894}" presName="LevelTwoTextNode" presStyleLbl="node2" presStyleIdx="0" presStyleCnt="2" custLinFactNeighborX="-7442" custLinFactNeighborY="-36090">
        <dgm:presLayoutVars>
          <dgm:chPref val="3"/>
        </dgm:presLayoutVars>
      </dgm:prSet>
      <dgm:spPr/>
    </dgm:pt>
    <dgm:pt modelId="{F3455670-2B37-4E6D-8C8C-714355803169}" type="pres">
      <dgm:prSet presAssocID="{DF1DB7CF-F86F-4C02-99F3-4CDF6BE97894}" presName="level3hierChild" presStyleCnt="0"/>
      <dgm:spPr/>
    </dgm:pt>
    <dgm:pt modelId="{4531B9F4-8A9A-4AEA-8190-F08C33D8CCD8}" type="pres">
      <dgm:prSet presAssocID="{AC43A4F6-F10F-45FF-BEE0-D492E4DF08D3}" presName="conn2-1" presStyleLbl="parChTrans1D3" presStyleIdx="0" presStyleCnt="4"/>
      <dgm:spPr/>
    </dgm:pt>
    <dgm:pt modelId="{EDDC5C08-7F73-41D7-8BEB-E4C4CB015542}" type="pres">
      <dgm:prSet presAssocID="{AC43A4F6-F10F-45FF-BEE0-D492E4DF08D3}" presName="connTx" presStyleLbl="parChTrans1D3" presStyleIdx="0" presStyleCnt="4"/>
      <dgm:spPr/>
    </dgm:pt>
    <dgm:pt modelId="{895F1445-AEA2-439B-A3AF-BADC9BBD88B9}" type="pres">
      <dgm:prSet presAssocID="{3C185D65-2921-42B5-9A50-DB37E3BB74A4}" presName="root2" presStyleCnt="0"/>
      <dgm:spPr/>
    </dgm:pt>
    <dgm:pt modelId="{182EEAFF-87BC-42A3-AD5B-D00C877B12F2}" type="pres">
      <dgm:prSet presAssocID="{3C185D65-2921-42B5-9A50-DB37E3BB74A4}" presName="LevelTwoTextNode" presStyleLbl="node3" presStyleIdx="0" presStyleCnt="4" custLinFactY="-4996" custLinFactNeighborX="9023" custLinFactNeighborY="-100000">
        <dgm:presLayoutVars>
          <dgm:chPref val="3"/>
        </dgm:presLayoutVars>
      </dgm:prSet>
      <dgm:spPr/>
    </dgm:pt>
    <dgm:pt modelId="{A41585B9-E23F-4AC7-9661-84ECA2041F97}" type="pres">
      <dgm:prSet presAssocID="{3C185D65-2921-42B5-9A50-DB37E3BB74A4}" presName="level3hierChild" presStyleCnt="0"/>
      <dgm:spPr/>
    </dgm:pt>
    <dgm:pt modelId="{6DFFE553-CF99-416F-B724-51C1066B0D6E}" type="pres">
      <dgm:prSet presAssocID="{825E6F4C-C929-41B8-B241-0AE750EF1D29}" presName="conn2-1" presStyleLbl="parChTrans1D4" presStyleIdx="0" presStyleCnt="5"/>
      <dgm:spPr/>
    </dgm:pt>
    <dgm:pt modelId="{F8C8EA53-80B3-4E61-B1B8-E0B81EA24E6B}" type="pres">
      <dgm:prSet presAssocID="{825E6F4C-C929-41B8-B241-0AE750EF1D29}" presName="connTx" presStyleLbl="parChTrans1D4" presStyleIdx="0" presStyleCnt="5"/>
      <dgm:spPr/>
    </dgm:pt>
    <dgm:pt modelId="{D5FDD089-5819-418E-8C32-B8AA2699ED24}" type="pres">
      <dgm:prSet presAssocID="{9203A383-95F2-49C9-BBFC-0FE5B61C265C}" presName="root2" presStyleCnt="0"/>
      <dgm:spPr/>
    </dgm:pt>
    <dgm:pt modelId="{65B0990B-15CC-4F22-B42B-00B90C145347}" type="pres">
      <dgm:prSet presAssocID="{9203A383-95F2-49C9-BBFC-0FE5B61C265C}" presName="LevelTwoTextNode" presStyleLbl="node4" presStyleIdx="0" presStyleCnt="5" custLinFactY="-37806" custLinFactNeighborX="-2461" custLinFactNeighborY="-100000">
        <dgm:presLayoutVars>
          <dgm:chPref val="3"/>
        </dgm:presLayoutVars>
      </dgm:prSet>
      <dgm:spPr/>
    </dgm:pt>
    <dgm:pt modelId="{6B943AA2-227E-4286-A7ED-1212B9870E43}" type="pres">
      <dgm:prSet presAssocID="{9203A383-95F2-49C9-BBFC-0FE5B61C265C}" presName="level3hierChild" presStyleCnt="0"/>
      <dgm:spPr/>
    </dgm:pt>
    <dgm:pt modelId="{8A3559AE-3B37-412E-8182-F616A8F76D29}" type="pres">
      <dgm:prSet presAssocID="{9DDB9BC9-D59A-4EAD-8A57-938ADA395B6A}" presName="conn2-1" presStyleLbl="parChTrans1D4" presStyleIdx="1" presStyleCnt="5"/>
      <dgm:spPr/>
    </dgm:pt>
    <dgm:pt modelId="{A12D29D9-9EC8-4EC3-A446-4498B0D9D952}" type="pres">
      <dgm:prSet presAssocID="{9DDB9BC9-D59A-4EAD-8A57-938ADA395B6A}" presName="connTx" presStyleLbl="parChTrans1D4" presStyleIdx="1" presStyleCnt="5"/>
      <dgm:spPr/>
    </dgm:pt>
    <dgm:pt modelId="{BAFAC602-69FB-4ACF-B956-9843755F1404}" type="pres">
      <dgm:prSet presAssocID="{93A41DC4-CE4E-4E8B-A1F8-C91452565DCD}" presName="root2" presStyleCnt="0"/>
      <dgm:spPr/>
    </dgm:pt>
    <dgm:pt modelId="{6F445039-8E59-484F-9120-B04E39FE0938}" type="pres">
      <dgm:prSet presAssocID="{93A41DC4-CE4E-4E8B-A1F8-C91452565DCD}" presName="LevelTwoTextNode" presStyleLbl="node4" presStyleIdx="1" presStyleCnt="5" custLinFactNeighborX="-2250" custLinFactNeighborY="-32335">
        <dgm:presLayoutVars>
          <dgm:chPref val="3"/>
        </dgm:presLayoutVars>
      </dgm:prSet>
      <dgm:spPr/>
      <dgm:t>
        <a:bodyPr/>
        <a:lstStyle/>
        <a:p>
          <a:endParaRPr lang="ru-RU"/>
        </a:p>
      </dgm:t>
    </dgm:pt>
    <dgm:pt modelId="{FB48D6DC-94C1-49D9-9BD7-A7B44110896F}" type="pres">
      <dgm:prSet presAssocID="{93A41DC4-CE4E-4E8B-A1F8-C91452565DCD}" presName="level3hierChild" presStyleCnt="0"/>
      <dgm:spPr/>
    </dgm:pt>
    <dgm:pt modelId="{294A34E0-382B-4092-A97D-A97365124C7F}" type="pres">
      <dgm:prSet presAssocID="{F45B8096-25B6-4AF1-BE44-932708AC4FE3}" presName="conn2-1" presStyleLbl="parChTrans1D3" presStyleIdx="1" presStyleCnt="4"/>
      <dgm:spPr/>
    </dgm:pt>
    <dgm:pt modelId="{14D48ADC-15FE-4FB3-B386-719862E77CD9}" type="pres">
      <dgm:prSet presAssocID="{F45B8096-25B6-4AF1-BE44-932708AC4FE3}" presName="connTx" presStyleLbl="parChTrans1D3" presStyleIdx="1" presStyleCnt="4"/>
      <dgm:spPr/>
    </dgm:pt>
    <dgm:pt modelId="{D83396D7-9BCB-4298-AB2C-979AB92573BC}" type="pres">
      <dgm:prSet presAssocID="{05D147E6-7B59-474F-9DB0-B958F73FAD0C}" presName="root2" presStyleCnt="0"/>
      <dgm:spPr/>
    </dgm:pt>
    <dgm:pt modelId="{14EA14B7-70F5-4896-B6D0-5D90A4903844}" type="pres">
      <dgm:prSet presAssocID="{05D147E6-7B59-474F-9DB0-B958F73FAD0C}" presName="LevelTwoTextNode" presStyleLbl="node3" presStyleIdx="1" presStyleCnt="4" custLinFactNeighborX="-6619" custLinFactNeighborY="-47223">
        <dgm:presLayoutVars>
          <dgm:chPref val="3"/>
        </dgm:presLayoutVars>
      </dgm:prSet>
      <dgm:spPr/>
    </dgm:pt>
    <dgm:pt modelId="{AFE12A12-62E3-4897-A7C9-F91EF9DD0442}" type="pres">
      <dgm:prSet presAssocID="{05D147E6-7B59-474F-9DB0-B958F73FAD0C}" presName="level3hierChild" presStyleCnt="0"/>
      <dgm:spPr/>
    </dgm:pt>
    <dgm:pt modelId="{202D4662-E60D-471E-9106-24F109CA4389}" type="pres">
      <dgm:prSet presAssocID="{2AEEBAB7-7927-4717-90F4-860827116B8C}" presName="conn2-1" presStyleLbl="parChTrans1D4" presStyleIdx="2" presStyleCnt="5"/>
      <dgm:spPr/>
    </dgm:pt>
    <dgm:pt modelId="{49430688-9417-4106-AE3E-92B361115ED4}" type="pres">
      <dgm:prSet presAssocID="{2AEEBAB7-7927-4717-90F4-860827116B8C}" presName="connTx" presStyleLbl="parChTrans1D4" presStyleIdx="2" presStyleCnt="5"/>
      <dgm:spPr/>
    </dgm:pt>
    <dgm:pt modelId="{1A96E8D5-F86E-4234-8B11-17F5CF818CE6}" type="pres">
      <dgm:prSet presAssocID="{DE3CF1FA-7EFF-4CCD-AE5F-3FE0B7B63C1A}" presName="root2" presStyleCnt="0"/>
      <dgm:spPr/>
    </dgm:pt>
    <dgm:pt modelId="{8C398495-8D08-486E-A9FA-AD996318BEF9}" type="pres">
      <dgm:prSet presAssocID="{DE3CF1FA-7EFF-4CCD-AE5F-3FE0B7B63C1A}" presName="LevelTwoTextNode" presStyleLbl="node4" presStyleIdx="2" presStyleCnt="5" custScaleY="94200" custLinFactNeighborX="-8357" custLinFactNeighborY="59225">
        <dgm:presLayoutVars>
          <dgm:chPref val="3"/>
        </dgm:presLayoutVars>
      </dgm:prSet>
      <dgm:spPr/>
      <dgm:t>
        <a:bodyPr/>
        <a:lstStyle/>
        <a:p>
          <a:endParaRPr lang="ru-RU"/>
        </a:p>
      </dgm:t>
    </dgm:pt>
    <dgm:pt modelId="{507C6809-695F-4543-96EE-60FF43B31D38}" type="pres">
      <dgm:prSet presAssocID="{DE3CF1FA-7EFF-4CCD-AE5F-3FE0B7B63C1A}" presName="level3hierChild" presStyleCnt="0"/>
      <dgm:spPr/>
    </dgm:pt>
    <dgm:pt modelId="{30ACAC82-5477-4FDE-81F2-FABF7951AEDB}" type="pres">
      <dgm:prSet presAssocID="{07C74D9E-E25A-421F-926B-F9A0B1016054}" presName="conn2-1" presStyleLbl="parChTrans1D2" presStyleIdx="1" presStyleCnt="2"/>
      <dgm:spPr/>
    </dgm:pt>
    <dgm:pt modelId="{291C148A-5912-4C6E-905B-64F42B981B5B}" type="pres">
      <dgm:prSet presAssocID="{07C74D9E-E25A-421F-926B-F9A0B1016054}" presName="connTx" presStyleLbl="parChTrans1D2" presStyleIdx="1" presStyleCnt="2"/>
      <dgm:spPr/>
    </dgm:pt>
    <dgm:pt modelId="{1D758C33-5626-4DC4-8669-711DF192D299}" type="pres">
      <dgm:prSet presAssocID="{5FFCD733-FC67-4646-B4A9-41D7D3A9927B}" presName="root2" presStyleCnt="0"/>
      <dgm:spPr/>
    </dgm:pt>
    <dgm:pt modelId="{48AC8801-3773-4BDD-8850-CE35DF028E40}" type="pres">
      <dgm:prSet presAssocID="{5FFCD733-FC67-4646-B4A9-41D7D3A9927B}" presName="LevelTwoTextNode" presStyleLbl="node2" presStyleIdx="1" presStyleCnt="2" custLinFactNeighborX="-6798" custLinFactNeighborY="3515">
        <dgm:presLayoutVars>
          <dgm:chPref val="3"/>
        </dgm:presLayoutVars>
      </dgm:prSet>
      <dgm:spPr/>
      <dgm:t>
        <a:bodyPr/>
        <a:lstStyle/>
        <a:p>
          <a:endParaRPr lang="ru-RU"/>
        </a:p>
      </dgm:t>
    </dgm:pt>
    <dgm:pt modelId="{7559861C-12BC-4FF5-A724-760D1996792A}" type="pres">
      <dgm:prSet presAssocID="{5FFCD733-FC67-4646-B4A9-41D7D3A9927B}" presName="level3hierChild" presStyleCnt="0"/>
      <dgm:spPr/>
    </dgm:pt>
    <dgm:pt modelId="{8FDB891A-DEA3-4428-9C21-CD3DAC613C0C}" type="pres">
      <dgm:prSet presAssocID="{1D8F7FE0-D43E-44C3-A73D-C798836B3D8F}" presName="conn2-1" presStyleLbl="parChTrans1D3" presStyleIdx="2" presStyleCnt="4"/>
      <dgm:spPr/>
    </dgm:pt>
    <dgm:pt modelId="{7B122E98-BD3C-4AB3-98ED-1CE8D13AA087}" type="pres">
      <dgm:prSet presAssocID="{1D8F7FE0-D43E-44C3-A73D-C798836B3D8F}" presName="connTx" presStyleLbl="parChTrans1D3" presStyleIdx="2" presStyleCnt="4"/>
      <dgm:spPr/>
    </dgm:pt>
    <dgm:pt modelId="{F3676109-A6B4-4F46-8C06-728B4441C81B}" type="pres">
      <dgm:prSet presAssocID="{ABC71C38-5138-4417-BBBA-5B39411A1670}" presName="root2" presStyleCnt="0"/>
      <dgm:spPr/>
    </dgm:pt>
    <dgm:pt modelId="{D11DCE08-AA69-49BA-BB61-3F91434F40B3}" type="pres">
      <dgm:prSet presAssocID="{ABC71C38-5138-4417-BBBA-5B39411A1670}" presName="LevelTwoTextNode" presStyleLbl="node3" presStyleIdx="2" presStyleCnt="4" custLinFactNeighborX="-14591" custLinFactNeighborY="-17812">
        <dgm:presLayoutVars>
          <dgm:chPref val="3"/>
        </dgm:presLayoutVars>
      </dgm:prSet>
      <dgm:spPr/>
      <dgm:t>
        <a:bodyPr/>
        <a:lstStyle/>
        <a:p>
          <a:endParaRPr lang="ru-RU"/>
        </a:p>
      </dgm:t>
    </dgm:pt>
    <dgm:pt modelId="{2719CC7A-C4A4-4A5F-9183-F597F363134F}" type="pres">
      <dgm:prSet presAssocID="{ABC71C38-5138-4417-BBBA-5B39411A1670}" presName="level3hierChild" presStyleCnt="0"/>
      <dgm:spPr/>
    </dgm:pt>
    <dgm:pt modelId="{A93E93D5-815D-42A2-8429-BF1817F99C6A}" type="pres">
      <dgm:prSet presAssocID="{B87C4CAE-4E89-4BBD-9C94-B8AA97592C95}" presName="conn2-1" presStyleLbl="parChTrans1D3" presStyleIdx="3" presStyleCnt="4"/>
      <dgm:spPr/>
    </dgm:pt>
    <dgm:pt modelId="{9E457EAC-EBC6-4DFF-8A53-1B1722A4C218}" type="pres">
      <dgm:prSet presAssocID="{B87C4CAE-4E89-4BBD-9C94-B8AA97592C95}" presName="connTx" presStyleLbl="parChTrans1D3" presStyleIdx="3" presStyleCnt="4"/>
      <dgm:spPr/>
    </dgm:pt>
    <dgm:pt modelId="{F8369E6D-B79C-4468-9452-EAA084D03D67}" type="pres">
      <dgm:prSet presAssocID="{182421B0-36EA-4751-B9CD-039EFCE42237}" presName="root2" presStyleCnt="0"/>
      <dgm:spPr/>
    </dgm:pt>
    <dgm:pt modelId="{6300C68C-8C30-4C89-BA4A-EF5E2AE6E1D5}" type="pres">
      <dgm:prSet presAssocID="{182421B0-36EA-4751-B9CD-039EFCE42237}" presName="LevelTwoTextNode" presStyleLbl="node3" presStyleIdx="3" presStyleCnt="4" custLinFactY="10976" custLinFactNeighborX="-3165" custLinFactNeighborY="100000">
        <dgm:presLayoutVars>
          <dgm:chPref val="3"/>
        </dgm:presLayoutVars>
      </dgm:prSet>
      <dgm:spPr/>
      <dgm:t>
        <a:bodyPr/>
        <a:lstStyle/>
        <a:p>
          <a:endParaRPr lang="ru-RU"/>
        </a:p>
      </dgm:t>
    </dgm:pt>
    <dgm:pt modelId="{E413E7B5-95EB-4B91-A220-4E5DD7703561}" type="pres">
      <dgm:prSet presAssocID="{182421B0-36EA-4751-B9CD-039EFCE42237}" presName="level3hierChild" presStyleCnt="0"/>
      <dgm:spPr/>
    </dgm:pt>
    <dgm:pt modelId="{B2657D5D-C2D6-42D7-96EC-125D32BDB08E}" type="pres">
      <dgm:prSet presAssocID="{1DD837BD-CFCB-4071-80DA-093EF3498D24}" presName="conn2-1" presStyleLbl="parChTrans1D4" presStyleIdx="3" presStyleCnt="5"/>
      <dgm:spPr/>
    </dgm:pt>
    <dgm:pt modelId="{512EDB21-6926-4973-8B81-B0C1F38AB85F}" type="pres">
      <dgm:prSet presAssocID="{1DD837BD-CFCB-4071-80DA-093EF3498D24}" presName="connTx" presStyleLbl="parChTrans1D4" presStyleIdx="3" presStyleCnt="5"/>
      <dgm:spPr/>
    </dgm:pt>
    <dgm:pt modelId="{4A890B76-8449-4DD2-9B0C-4794E8755814}" type="pres">
      <dgm:prSet presAssocID="{3D078503-221A-45F3-8189-A1E779EF3702}" presName="root2" presStyleCnt="0"/>
      <dgm:spPr/>
    </dgm:pt>
    <dgm:pt modelId="{AF962144-E962-4E3F-A6F1-862A87614E46}" type="pres">
      <dgm:prSet presAssocID="{3D078503-221A-45F3-8189-A1E779EF3702}" presName="LevelTwoTextNode" presStyleLbl="node4" presStyleIdx="3" presStyleCnt="5" custLinFactNeighborX="3809" custLinFactNeighborY="73127">
        <dgm:presLayoutVars>
          <dgm:chPref val="3"/>
        </dgm:presLayoutVars>
      </dgm:prSet>
      <dgm:spPr/>
    </dgm:pt>
    <dgm:pt modelId="{89D0049E-CFE3-4377-B1D1-281661EC08F9}" type="pres">
      <dgm:prSet presAssocID="{3D078503-221A-45F3-8189-A1E779EF3702}" presName="level3hierChild" presStyleCnt="0"/>
      <dgm:spPr/>
    </dgm:pt>
    <dgm:pt modelId="{9192A4C7-F841-440F-B803-F5EF94FDAE8D}" type="pres">
      <dgm:prSet presAssocID="{AD1D879B-B499-40C3-8F00-C6951A6B0E53}" presName="conn2-1" presStyleLbl="parChTrans1D4" presStyleIdx="4" presStyleCnt="5"/>
      <dgm:spPr/>
    </dgm:pt>
    <dgm:pt modelId="{DB6128D4-1147-4E5B-B733-C7D4403697CA}" type="pres">
      <dgm:prSet presAssocID="{AD1D879B-B499-40C3-8F00-C6951A6B0E53}" presName="connTx" presStyleLbl="parChTrans1D4" presStyleIdx="4" presStyleCnt="5"/>
      <dgm:spPr/>
    </dgm:pt>
    <dgm:pt modelId="{F6B9D3D3-6A18-40C1-BCCC-175CE3EF834E}" type="pres">
      <dgm:prSet presAssocID="{64D8C44E-F359-4B16-A918-DC41D21962F4}" presName="root2" presStyleCnt="0"/>
      <dgm:spPr/>
    </dgm:pt>
    <dgm:pt modelId="{32E42571-D69D-4F36-8219-E5B295560955}" type="pres">
      <dgm:prSet presAssocID="{64D8C44E-F359-4B16-A918-DC41D21962F4}" presName="LevelTwoTextNode" presStyleLbl="node4" presStyleIdx="4" presStyleCnt="5" custLinFactY="20355" custLinFactNeighborX="-2150" custLinFactNeighborY="100000">
        <dgm:presLayoutVars>
          <dgm:chPref val="3"/>
        </dgm:presLayoutVars>
      </dgm:prSet>
      <dgm:spPr/>
      <dgm:t>
        <a:bodyPr/>
        <a:lstStyle/>
        <a:p>
          <a:endParaRPr lang="ru-RU"/>
        </a:p>
      </dgm:t>
    </dgm:pt>
    <dgm:pt modelId="{2E71345A-27C8-4CC9-B6E2-69487A682D6B}" type="pres">
      <dgm:prSet presAssocID="{64D8C44E-F359-4B16-A918-DC41D21962F4}" presName="level3hierChild" presStyleCnt="0"/>
      <dgm:spPr/>
    </dgm:pt>
  </dgm:ptLst>
  <dgm:cxnLst>
    <dgm:cxn modelId="{DCA3DFC1-8B6E-4414-A54C-B8B0565789E7}" type="presOf" srcId="{825E6F4C-C929-41B8-B241-0AE750EF1D29}" destId="{6DFFE553-CF99-416F-B724-51C1066B0D6E}" srcOrd="0" destOrd="0" presId="urn:microsoft.com/office/officeart/2005/8/layout/hierarchy2"/>
    <dgm:cxn modelId="{74C332E8-E1B2-448E-B2A9-05DD0AE174EF}" type="presOf" srcId="{F27D1F74-5153-46D5-8231-9B1D48C4116C}" destId="{DDB57B46-F115-467B-A687-21599BC024B6}" srcOrd="0" destOrd="0" presId="urn:microsoft.com/office/officeart/2005/8/layout/hierarchy2"/>
    <dgm:cxn modelId="{87395FA3-500B-4CF8-A08D-F9688F7F7E9F}" type="presOf" srcId="{2AEEBAB7-7927-4717-90F4-860827116B8C}" destId="{202D4662-E60D-471E-9106-24F109CA4389}" srcOrd="0" destOrd="0" presId="urn:microsoft.com/office/officeart/2005/8/layout/hierarchy2"/>
    <dgm:cxn modelId="{C79E44BE-8C10-46C2-BC44-4A5BFFBCEA8E}" type="presOf" srcId="{1D8F7FE0-D43E-44C3-A73D-C798836B3D8F}" destId="{7B122E98-BD3C-4AB3-98ED-1CE8D13AA087}" srcOrd="1" destOrd="0" presId="urn:microsoft.com/office/officeart/2005/8/layout/hierarchy2"/>
    <dgm:cxn modelId="{A8811C03-5B21-4183-A0DD-7D37CA914732}" type="presOf" srcId="{DE3CF1FA-7EFF-4CCD-AE5F-3FE0B7B63C1A}" destId="{8C398495-8D08-486E-A9FA-AD996318BEF9}" srcOrd="0" destOrd="0" presId="urn:microsoft.com/office/officeart/2005/8/layout/hierarchy2"/>
    <dgm:cxn modelId="{E9F02C9B-14EE-4F3E-A4AD-A79BAD7B1064}" type="presOf" srcId="{5FFCD733-FC67-4646-B4A9-41D7D3A9927B}" destId="{48AC8801-3773-4BDD-8850-CE35DF028E40}" srcOrd="0" destOrd="0" presId="urn:microsoft.com/office/officeart/2005/8/layout/hierarchy2"/>
    <dgm:cxn modelId="{323BFF15-222A-4E3F-AB6A-53DD72688972}" srcId="{182421B0-36EA-4751-B9CD-039EFCE42237}" destId="{3D078503-221A-45F3-8189-A1E779EF3702}" srcOrd="0" destOrd="0" parTransId="{1DD837BD-CFCB-4071-80DA-093EF3498D24}" sibTransId="{59419EEA-A9B9-40DD-A05A-2454FFF8D730}"/>
    <dgm:cxn modelId="{86E67758-1A8E-4E0B-ADCF-0AACCC06E955}" type="presOf" srcId="{B87C4CAE-4E89-4BBD-9C94-B8AA97592C95}" destId="{9E457EAC-EBC6-4DFF-8A53-1B1722A4C218}" srcOrd="1" destOrd="0" presId="urn:microsoft.com/office/officeart/2005/8/layout/hierarchy2"/>
    <dgm:cxn modelId="{01DA20E7-07E5-4049-B654-FA8C986158E0}" type="presOf" srcId="{2AEEBAB7-7927-4717-90F4-860827116B8C}" destId="{49430688-9417-4106-AE3E-92B361115ED4}" srcOrd="1" destOrd="0" presId="urn:microsoft.com/office/officeart/2005/8/layout/hierarchy2"/>
    <dgm:cxn modelId="{36FAEF1C-7FB1-44CA-83DA-802115F4C1C6}" srcId="{F27D1F74-5153-46D5-8231-9B1D48C4116C}" destId="{DF1DB7CF-F86F-4C02-99F3-4CDF6BE97894}" srcOrd="0" destOrd="0" parTransId="{BF7B3E9C-76C8-48D8-BA02-2953C53DBA58}" sibTransId="{2CFBAAB4-D016-4AD5-B5F1-B76A0C4F8C74}"/>
    <dgm:cxn modelId="{60EA03E8-00D5-4129-A094-EC0E9E668EB4}" type="presOf" srcId="{05D147E6-7B59-474F-9DB0-B958F73FAD0C}" destId="{14EA14B7-70F5-4896-B6D0-5D90A4903844}" srcOrd="0" destOrd="0" presId="urn:microsoft.com/office/officeart/2005/8/layout/hierarchy2"/>
    <dgm:cxn modelId="{BF163F4B-B693-4E60-A839-F24D7DA92A15}" srcId="{F27D1F74-5153-46D5-8231-9B1D48C4116C}" destId="{5FFCD733-FC67-4646-B4A9-41D7D3A9927B}" srcOrd="1" destOrd="0" parTransId="{07C74D9E-E25A-421F-926B-F9A0B1016054}" sibTransId="{37086FA7-1F4F-482B-97C8-F19AAE02F6D6}"/>
    <dgm:cxn modelId="{B96CE05C-3F65-4DF0-974C-16DC34DFA094}" type="presOf" srcId="{07C74D9E-E25A-421F-926B-F9A0B1016054}" destId="{30ACAC82-5477-4FDE-81F2-FABF7951AEDB}" srcOrd="0" destOrd="0" presId="urn:microsoft.com/office/officeart/2005/8/layout/hierarchy2"/>
    <dgm:cxn modelId="{63192FC9-A9BC-4123-B7AA-805833863737}" type="presOf" srcId="{AC43A4F6-F10F-45FF-BEE0-D492E4DF08D3}" destId="{EDDC5C08-7F73-41D7-8BEB-E4C4CB015542}" srcOrd="1" destOrd="0" presId="urn:microsoft.com/office/officeart/2005/8/layout/hierarchy2"/>
    <dgm:cxn modelId="{A7384FE8-76C7-43C9-9A7D-B41748B21C86}" type="presOf" srcId="{DF1DB7CF-F86F-4C02-99F3-4CDF6BE97894}" destId="{9A621886-A609-424F-83F4-2CF3C9AC0F09}" srcOrd="0" destOrd="0" presId="urn:microsoft.com/office/officeart/2005/8/layout/hierarchy2"/>
    <dgm:cxn modelId="{B48ABC5F-74E8-4A54-AFC5-9869DEBF492A}" srcId="{3C185D65-2921-42B5-9A50-DB37E3BB74A4}" destId="{9203A383-95F2-49C9-BBFC-0FE5B61C265C}" srcOrd="0" destOrd="0" parTransId="{825E6F4C-C929-41B8-B241-0AE750EF1D29}" sibTransId="{6C051361-D7C9-46E1-B023-ECE145EAC10F}"/>
    <dgm:cxn modelId="{C235D695-BA6E-486C-A908-C01F60D6285E}" type="presOf" srcId="{9203A383-95F2-49C9-BBFC-0FE5B61C265C}" destId="{65B0990B-15CC-4F22-B42B-00B90C145347}" srcOrd="0" destOrd="0" presId="urn:microsoft.com/office/officeart/2005/8/layout/hierarchy2"/>
    <dgm:cxn modelId="{A2A5525F-08D4-4DE8-AE78-300813E20DC0}" type="presOf" srcId="{93A41DC4-CE4E-4E8B-A1F8-C91452565DCD}" destId="{6F445039-8E59-484F-9120-B04E39FE0938}" srcOrd="0" destOrd="0" presId="urn:microsoft.com/office/officeart/2005/8/layout/hierarchy2"/>
    <dgm:cxn modelId="{FFBBF0DB-49C2-4207-8DE6-2204F42CBCA3}" type="presOf" srcId="{182421B0-36EA-4751-B9CD-039EFCE42237}" destId="{6300C68C-8C30-4C89-BA4A-EF5E2AE6E1D5}" srcOrd="0" destOrd="0" presId="urn:microsoft.com/office/officeart/2005/8/layout/hierarchy2"/>
    <dgm:cxn modelId="{5B0D3EB8-D009-4B1D-B5CA-2AB2EE90227E}" srcId="{3C185D65-2921-42B5-9A50-DB37E3BB74A4}" destId="{93A41DC4-CE4E-4E8B-A1F8-C91452565DCD}" srcOrd="1" destOrd="0" parTransId="{9DDB9BC9-D59A-4EAD-8A57-938ADA395B6A}" sibTransId="{8716CC18-9150-4BCD-AC57-CD5C13E9EDDE}"/>
    <dgm:cxn modelId="{024E4574-2F2C-453E-9593-D51ABD870B14}" type="presOf" srcId="{3C185D65-2921-42B5-9A50-DB37E3BB74A4}" destId="{182EEAFF-87BC-42A3-AD5B-D00C877B12F2}" srcOrd="0" destOrd="0" presId="urn:microsoft.com/office/officeart/2005/8/layout/hierarchy2"/>
    <dgm:cxn modelId="{1F365F37-D634-477C-93CC-4DCD4735A02E}" type="presOf" srcId="{9DDB9BC9-D59A-4EAD-8A57-938ADA395B6A}" destId="{A12D29D9-9EC8-4EC3-A446-4498B0D9D952}" srcOrd="1" destOrd="0" presId="urn:microsoft.com/office/officeart/2005/8/layout/hierarchy2"/>
    <dgm:cxn modelId="{3A72BDAE-EC3D-40A9-A0D2-EA398C2FE521}" type="presOf" srcId="{3D078503-221A-45F3-8189-A1E779EF3702}" destId="{AF962144-E962-4E3F-A6F1-862A87614E46}" srcOrd="0" destOrd="0" presId="urn:microsoft.com/office/officeart/2005/8/layout/hierarchy2"/>
    <dgm:cxn modelId="{5C93A5C8-DB89-488A-9458-8917803D5D9A}" type="presOf" srcId="{9DDB9BC9-D59A-4EAD-8A57-938ADA395B6A}" destId="{8A3559AE-3B37-412E-8182-F616A8F76D29}" srcOrd="0" destOrd="0" presId="urn:microsoft.com/office/officeart/2005/8/layout/hierarchy2"/>
    <dgm:cxn modelId="{53C52649-4C99-4F3A-AD03-5B2F1D92DA44}" srcId="{5FFCD733-FC67-4646-B4A9-41D7D3A9927B}" destId="{182421B0-36EA-4751-B9CD-039EFCE42237}" srcOrd="1" destOrd="0" parTransId="{B87C4CAE-4E89-4BBD-9C94-B8AA97592C95}" sibTransId="{9A75FEC6-A32F-4417-B22B-2D3DEC872AC9}"/>
    <dgm:cxn modelId="{5D092576-7F81-41E1-B64A-8E6D6E510516}" type="presOf" srcId="{AD1D879B-B499-40C3-8F00-C6951A6B0E53}" destId="{9192A4C7-F841-440F-B803-F5EF94FDAE8D}" srcOrd="0" destOrd="0" presId="urn:microsoft.com/office/officeart/2005/8/layout/hierarchy2"/>
    <dgm:cxn modelId="{291E789E-1BE5-45E2-BA32-A2CB1B7C7736}" srcId="{C0D13CFA-E08A-4E1E-9B3F-1ABA69994509}" destId="{F27D1F74-5153-46D5-8231-9B1D48C4116C}" srcOrd="0" destOrd="0" parTransId="{D59C61A3-EBD2-416A-A9D2-D8DAA2DCE6B4}" sibTransId="{08E6847F-A123-42FC-B776-71657E56FF5F}"/>
    <dgm:cxn modelId="{77CA1B31-BEF1-43E3-AB96-5C13712BBE7C}" type="presOf" srcId="{AC43A4F6-F10F-45FF-BEE0-D492E4DF08D3}" destId="{4531B9F4-8A9A-4AEA-8190-F08C33D8CCD8}" srcOrd="0" destOrd="0" presId="urn:microsoft.com/office/officeart/2005/8/layout/hierarchy2"/>
    <dgm:cxn modelId="{5883BA09-5261-460F-96B4-9E184860563B}" srcId="{05D147E6-7B59-474F-9DB0-B958F73FAD0C}" destId="{DE3CF1FA-7EFF-4CCD-AE5F-3FE0B7B63C1A}" srcOrd="0" destOrd="0" parTransId="{2AEEBAB7-7927-4717-90F4-860827116B8C}" sibTransId="{411273EC-6A28-4141-AEDA-9512EB00DB7D}"/>
    <dgm:cxn modelId="{2020E20D-0B08-46B9-86AD-1B92510A5559}" type="presOf" srcId="{825E6F4C-C929-41B8-B241-0AE750EF1D29}" destId="{F8C8EA53-80B3-4E61-B1B8-E0B81EA24E6B}" srcOrd="1" destOrd="0" presId="urn:microsoft.com/office/officeart/2005/8/layout/hierarchy2"/>
    <dgm:cxn modelId="{B1F14A66-8E03-4F1C-8176-A3EF53972B6F}" type="presOf" srcId="{F45B8096-25B6-4AF1-BE44-932708AC4FE3}" destId="{14D48ADC-15FE-4FB3-B386-719862E77CD9}" srcOrd="1" destOrd="0" presId="urn:microsoft.com/office/officeart/2005/8/layout/hierarchy2"/>
    <dgm:cxn modelId="{840F8ED7-2EB5-4FDB-91E1-F01DA0AE2E8A}" type="presOf" srcId="{BF7B3E9C-76C8-48D8-BA02-2953C53DBA58}" destId="{F4563DAC-2A08-40DE-9656-0C5DB34A675D}" srcOrd="0" destOrd="0" presId="urn:microsoft.com/office/officeart/2005/8/layout/hierarchy2"/>
    <dgm:cxn modelId="{8F56807F-9072-4130-AB4A-31F183F05DF4}" srcId="{182421B0-36EA-4751-B9CD-039EFCE42237}" destId="{64D8C44E-F359-4B16-A918-DC41D21962F4}" srcOrd="1" destOrd="0" parTransId="{AD1D879B-B499-40C3-8F00-C6951A6B0E53}" sibTransId="{F155BC3C-FA7C-47A3-A9EF-4F318E30110D}"/>
    <dgm:cxn modelId="{A53B5C07-3D96-4271-9722-BA5702A032DC}" type="presOf" srcId="{ABC71C38-5138-4417-BBBA-5B39411A1670}" destId="{D11DCE08-AA69-49BA-BB61-3F91434F40B3}" srcOrd="0" destOrd="0" presId="urn:microsoft.com/office/officeart/2005/8/layout/hierarchy2"/>
    <dgm:cxn modelId="{F71CE5DB-58DA-443E-B55C-E58884AC275F}" type="presOf" srcId="{AD1D879B-B499-40C3-8F00-C6951A6B0E53}" destId="{DB6128D4-1147-4E5B-B733-C7D4403697CA}" srcOrd="1" destOrd="0" presId="urn:microsoft.com/office/officeart/2005/8/layout/hierarchy2"/>
    <dgm:cxn modelId="{7B69B9E5-F36A-4B35-8A86-97CDCDE24B54}" type="presOf" srcId="{F45B8096-25B6-4AF1-BE44-932708AC4FE3}" destId="{294A34E0-382B-4092-A97D-A97365124C7F}" srcOrd="0" destOrd="0" presId="urn:microsoft.com/office/officeart/2005/8/layout/hierarchy2"/>
    <dgm:cxn modelId="{60F1ABBA-4E2E-4A51-AD6A-C6670F02DD4B}" type="presOf" srcId="{C0D13CFA-E08A-4E1E-9B3F-1ABA69994509}" destId="{0C5A426C-06DA-4ECF-8FA5-11347E653939}" srcOrd="0" destOrd="0" presId="urn:microsoft.com/office/officeart/2005/8/layout/hierarchy2"/>
    <dgm:cxn modelId="{B068E1F7-910F-412A-A523-84D15DA298C0}" type="presOf" srcId="{64D8C44E-F359-4B16-A918-DC41D21962F4}" destId="{32E42571-D69D-4F36-8219-E5B295560955}" srcOrd="0" destOrd="0" presId="urn:microsoft.com/office/officeart/2005/8/layout/hierarchy2"/>
    <dgm:cxn modelId="{B821976C-1787-40B1-9EA4-A63F03619674}" type="presOf" srcId="{B87C4CAE-4E89-4BBD-9C94-B8AA97592C95}" destId="{A93E93D5-815D-42A2-8429-BF1817F99C6A}" srcOrd="0" destOrd="0" presId="urn:microsoft.com/office/officeart/2005/8/layout/hierarchy2"/>
    <dgm:cxn modelId="{72C4BF42-6037-4BED-AF5E-EF5A765F87ED}" type="presOf" srcId="{BF7B3E9C-76C8-48D8-BA02-2953C53DBA58}" destId="{C2711196-DDC1-48A0-AB0C-30C728FB8562}" srcOrd="1" destOrd="0" presId="urn:microsoft.com/office/officeart/2005/8/layout/hierarchy2"/>
    <dgm:cxn modelId="{D2B6A3AC-2489-46AB-9650-E804947A0B2B}" type="presOf" srcId="{07C74D9E-E25A-421F-926B-F9A0B1016054}" destId="{291C148A-5912-4C6E-905B-64F42B981B5B}" srcOrd="1" destOrd="0" presId="urn:microsoft.com/office/officeart/2005/8/layout/hierarchy2"/>
    <dgm:cxn modelId="{2D7DE93C-1044-4A63-A7D4-585A51B5C7FB}" srcId="{DF1DB7CF-F86F-4C02-99F3-4CDF6BE97894}" destId="{05D147E6-7B59-474F-9DB0-B958F73FAD0C}" srcOrd="1" destOrd="0" parTransId="{F45B8096-25B6-4AF1-BE44-932708AC4FE3}" sibTransId="{3182EE3E-E9A0-45A3-A51A-EB1C9A98FA3F}"/>
    <dgm:cxn modelId="{B7FD0D9A-9AEB-4670-B244-C367F9B7FD02}" srcId="{DF1DB7CF-F86F-4C02-99F3-4CDF6BE97894}" destId="{3C185D65-2921-42B5-9A50-DB37E3BB74A4}" srcOrd="0" destOrd="0" parTransId="{AC43A4F6-F10F-45FF-BEE0-D492E4DF08D3}" sibTransId="{28E2B41B-E35C-402B-9E3A-A36600F2514B}"/>
    <dgm:cxn modelId="{40B1061E-2FE9-4400-A309-348AFA6A4805}" type="presOf" srcId="{1DD837BD-CFCB-4071-80DA-093EF3498D24}" destId="{512EDB21-6926-4973-8B81-B0C1F38AB85F}" srcOrd="1" destOrd="0" presId="urn:microsoft.com/office/officeart/2005/8/layout/hierarchy2"/>
    <dgm:cxn modelId="{C92A8375-9D4C-4378-B65F-67EAD5B95D22}" type="presOf" srcId="{1DD837BD-CFCB-4071-80DA-093EF3498D24}" destId="{B2657D5D-C2D6-42D7-96EC-125D32BDB08E}" srcOrd="0" destOrd="0" presId="urn:microsoft.com/office/officeart/2005/8/layout/hierarchy2"/>
    <dgm:cxn modelId="{6F2CB7DB-4867-4277-9FF6-C1C8BC18E32E}" type="presOf" srcId="{1D8F7FE0-D43E-44C3-A73D-C798836B3D8F}" destId="{8FDB891A-DEA3-4428-9C21-CD3DAC613C0C}" srcOrd="0" destOrd="0" presId="urn:microsoft.com/office/officeart/2005/8/layout/hierarchy2"/>
    <dgm:cxn modelId="{2B7EA6D7-156D-4D10-A075-0CDC49C9A78B}" srcId="{5FFCD733-FC67-4646-B4A9-41D7D3A9927B}" destId="{ABC71C38-5138-4417-BBBA-5B39411A1670}" srcOrd="0" destOrd="0" parTransId="{1D8F7FE0-D43E-44C3-A73D-C798836B3D8F}" sibTransId="{99FD35A0-109B-4F9F-BED0-38A7CBC9EE05}"/>
    <dgm:cxn modelId="{DBDE79D7-80D5-4CC1-905E-9782D42D0015}" type="presParOf" srcId="{0C5A426C-06DA-4ECF-8FA5-11347E653939}" destId="{7DBA2FE3-2127-42FD-9E2F-19816C8F2340}" srcOrd="0" destOrd="0" presId="urn:microsoft.com/office/officeart/2005/8/layout/hierarchy2"/>
    <dgm:cxn modelId="{C0534B26-2A66-458C-9B20-0B52D88D4EA6}" type="presParOf" srcId="{7DBA2FE3-2127-42FD-9E2F-19816C8F2340}" destId="{DDB57B46-F115-467B-A687-21599BC024B6}" srcOrd="0" destOrd="0" presId="urn:microsoft.com/office/officeart/2005/8/layout/hierarchy2"/>
    <dgm:cxn modelId="{1EF799D9-D52E-43EC-B315-0607170D90DA}" type="presParOf" srcId="{7DBA2FE3-2127-42FD-9E2F-19816C8F2340}" destId="{2899D556-C0AE-42FE-BF8F-0A0AAED464F3}" srcOrd="1" destOrd="0" presId="urn:microsoft.com/office/officeart/2005/8/layout/hierarchy2"/>
    <dgm:cxn modelId="{91F1E68C-CA0F-409C-A075-4FF55584B72B}" type="presParOf" srcId="{2899D556-C0AE-42FE-BF8F-0A0AAED464F3}" destId="{F4563DAC-2A08-40DE-9656-0C5DB34A675D}" srcOrd="0" destOrd="0" presId="urn:microsoft.com/office/officeart/2005/8/layout/hierarchy2"/>
    <dgm:cxn modelId="{A4369AC6-ECBC-48D7-9833-AC12DFAD15FE}" type="presParOf" srcId="{F4563DAC-2A08-40DE-9656-0C5DB34A675D}" destId="{C2711196-DDC1-48A0-AB0C-30C728FB8562}" srcOrd="0" destOrd="0" presId="urn:microsoft.com/office/officeart/2005/8/layout/hierarchy2"/>
    <dgm:cxn modelId="{6B6BAE5B-8FC3-4DD2-B09D-C61DC9E1952E}" type="presParOf" srcId="{2899D556-C0AE-42FE-BF8F-0A0AAED464F3}" destId="{7360D8E3-764D-4D84-989F-22513E5491E9}" srcOrd="1" destOrd="0" presId="urn:microsoft.com/office/officeart/2005/8/layout/hierarchy2"/>
    <dgm:cxn modelId="{2CD07C95-7014-4B47-BFC3-DF0B8CEA8ECD}" type="presParOf" srcId="{7360D8E3-764D-4D84-989F-22513E5491E9}" destId="{9A621886-A609-424F-83F4-2CF3C9AC0F09}" srcOrd="0" destOrd="0" presId="urn:microsoft.com/office/officeart/2005/8/layout/hierarchy2"/>
    <dgm:cxn modelId="{180CFAC2-9654-4847-B20B-E99EC6A664AB}" type="presParOf" srcId="{7360D8E3-764D-4D84-989F-22513E5491E9}" destId="{F3455670-2B37-4E6D-8C8C-714355803169}" srcOrd="1" destOrd="0" presId="urn:microsoft.com/office/officeart/2005/8/layout/hierarchy2"/>
    <dgm:cxn modelId="{A5D0DFE5-6E9D-4407-B9CB-511FC414DE97}" type="presParOf" srcId="{F3455670-2B37-4E6D-8C8C-714355803169}" destId="{4531B9F4-8A9A-4AEA-8190-F08C33D8CCD8}" srcOrd="0" destOrd="0" presId="urn:microsoft.com/office/officeart/2005/8/layout/hierarchy2"/>
    <dgm:cxn modelId="{356C74D6-0EEE-4984-9F39-859A3F46C5D9}" type="presParOf" srcId="{4531B9F4-8A9A-4AEA-8190-F08C33D8CCD8}" destId="{EDDC5C08-7F73-41D7-8BEB-E4C4CB015542}" srcOrd="0" destOrd="0" presId="urn:microsoft.com/office/officeart/2005/8/layout/hierarchy2"/>
    <dgm:cxn modelId="{3C51DDF6-4432-4352-97CE-FD4C1FD2683A}" type="presParOf" srcId="{F3455670-2B37-4E6D-8C8C-714355803169}" destId="{895F1445-AEA2-439B-A3AF-BADC9BBD88B9}" srcOrd="1" destOrd="0" presId="urn:microsoft.com/office/officeart/2005/8/layout/hierarchy2"/>
    <dgm:cxn modelId="{88EE6540-E67A-4D5F-81EF-13909C4FDC61}" type="presParOf" srcId="{895F1445-AEA2-439B-A3AF-BADC9BBD88B9}" destId="{182EEAFF-87BC-42A3-AD5B-D00C877B12F2}" srcOrd="0" destOrd="0" presId="urn:microsoft.com/office/officeart/2005/8/layout/hierarchy2"/>
    <dgm:cxn modelId="{AE03653D-45A7-4B9E-A1C7-A4677BD4239C}" type="presParOf" srcId="{895F1445-AEA2-439B-A3AF-BADC9BBD88B9}" destId="{A41585B9-E23F-4AC7-9661-84ECA2041F97}" srcOrd="1" destOrd="0" presId="urn:microsoft.com/office/officeart/2005/8/layout/hierarchy2"/>
    <dgm:cxn modelId="{865471A2-37A1-4287-8051-C4F6FF40A1EC}" type="presParOf" srcId="{A41585B9-E23F-4AC7-9661-84ECA2041F97}" destId="{6DFFE553-CF99-416F-B724-51C1066B0D6E}" srcOrd="0" destOrd="0" presId="urn:microsoft.com/office/officeart/2005/8/layout/hierarchy2"/>
    <dgm:cxn modelId="{3F88CD0A-065A-4512-8401-0726A0A7807B}" type="presParOf" srcId="{6DFFE553-CF99-416F-B724-51C1066B0D6E}" destId="{F8C8EA53-80B3-4E61-B1B8-E0B81EA24E6B}" srcOrd="0" destOrd="0" presId="urn:microsoft.com/office/officeart/2005/8/layout/hierarchy2"/>
    <dgm:cxn modelId="{E6670DB1-F957-41B4-BF52-FE7288B8E692}" type="presParOf" srcId="{A41585B9-E23F-4AC7-9661-84ECA2041F97}" destId="{D5FDD089-5819-418E-8C32-B8AA2699ED24}" srcOrd="1" destOrd="0" presId="urn:microsoft.com/office/officeart/2005/8/layout/hierarchy2"/>
    <dgm:cxn modelId="{34E9200C-E7D9-4551-B6E7-F07545C7CDF5}" type="presParOf" srcId="{D5FDD089-5819-418E-8C32-B8AA2699ED24}" destId="{65B0990B-15CC-4F22-B42B-00B90C145347}" srcOrd="0" destOrd="0" presId="urn:microsoft.com/office/officeart/2005/8/layout/hierarchy2"/>
    <dgm:cxn modelId="{EF5A929E-71FD-4532-B9B9-7BCF46C7CFC7}" type="presParOf" srcId="{D5FDD089-5819-418E-8C32-B8AA2699ED24}" destId="{6B943AA2-227E-4286-A7ED-1212B9870E43}" srcOrd="1" destOrd="0" presId="urn:microsoft.com/office/officeart/2005/8/layout/hierarchy2"/>
    <dgm:cxn modelId="{A7AEAB4F-AACA-4161-8828-13BF13F0EB55}" type="presParOf" srcId="{A41585B9-E23F-4AC7-9661-84ECA2041F97}" destId="{8A3559AE-3B37-412E-8182-F616A8F76D29}" srcOrd="2" destOrd="0" presId="urn:microsoft.com/office/officeart/2005/8/layout/hierarchy2"/>
    <dgm:cxn modelId="{55CA32C0-8E73-49DE-AEFB-C84411545611}" type="presParOf" srcId="{8A3559AE-3B37-412E-8182-F616A8F76D29}" destId="{A12D29D9-9EC8-4EC3-A446-4498B0D9D952}" srcOrd="0" destOrd="0" presId="urn:microsoft.com/office/officeart/2005/8/layout/hierarchy2"/>
    <dgm:cxn modelId="{80B3F704-3A50-4595-9F44-94C6B12F789E}" type="presParOf" srcId="{A41585B9-E23F-4AC7-9661-84ECA2041F97}" destId="{BAFAC602-69FB-4ACF-B956-9843755F1404}" srcOrd="3" destOrd="0" presId="urn:microsoft.com/office/officeart/2005/8/layout/hierarchy2"/>
    <dgm:cxn modelId="{DE82826A-F649-4D95-B510-6787954591F0}" type="presParOf" srcId="{BAFAC602-69FB-4ACF-B956-9843755F1404}" destId="{6F445039-8E59-484F-9120-B04E39FE0938}" srcOrd="0" destOrd="0" presId="urn:microsoft.com/office/officeart/2005/8/layout/hierarchy2"/>
    <dgm:cxn modelId="{192DEC34-86D3-4B77-A11A-323E243883F0}" type="presParOf" srcId="{BAFAC602-69FB-4ACF-B956-9843755F1404}" destId="{FB48D6DC-94C1-49D9-9BD7-A7B44110896F}" srcOrd="1" destOrd="0" presId="urn:microsoft.com/office/officeart/2005/8/layout/hierarchy2"/>
    <dgm:cxn modelId="{92123F4F-E599-42B6-828D-E8996F6D7CFC}" type="presParOf" srcId="{F3455670-2B37-4E6D-8C8C-714355803169}" destId="{294A34E0-382B-4092-A97D-A97365124C7F}" srcOrd="2" destOrd="0" presId="urn:microsoft.com/office/officeart/2005/8/layout/hierarchy2"/>
    <dgm:cxn modelId="{B19B8021-CFEB-465E-8072-1238DA28A384}" type="presParOf" srcId="{294A34E0-382B-4092-A97D-A97365124C7F}" destId="{14D48ADC-15FE-4FB3-B386-719862E77CD9}" srcOrd="0" destOrd="0" presId="urn:microsoft.com/office/officeart/2005/8/layout/hierarchy2"/>
    <dgm:cxn modelId="{62088D69-6EA5-40F7-AA33-A593367C66FF}" type="presParOf" srcId="{F3455670-2B37-4E6D-8C8C-714355803169}" destId="{D83396D7-9BCB-4298-AB2C-979AB92573BC}" srcOrd="3" destOrd="0" presId="urn:microsoft.com/office/officeart/2005/8/layout/hierarchy2"/>
    <dgm:cxn modelId="{B983A37D-8E0B-401C-8E97-8475BB2EA7D8}" type="presParOf" srcId="{D83396D7-9BCB-4298-AB2C-979AB92573BC}" destId="{14EA14B7-70F5-4896-B6D0-5D90A4903844}" srcOrd="0" destOrd="0" presId="urn:microsoft.com/office/officeart/2005/8/layout/hierarchy2"/>
    <dgm:cxn modelId="{2E02FF92-F470-43E2-933E-A3FF3DED0B38}" type="presParOf" srcId="{D83396D7-9BCB-4298-AB2C-979AB92573BC}" destId="{AFE12A12-62E3-4897-A7C9-F91EF9DD0442}" srcOrd="1" destOrd="0" presId="urn:microsoft.com/office/officeart/2005/8/layout/hierarchy2"/>
    <dgm:cxn modelId="{EC11E5D9-730A-4851-BCCD-619B36F592B9}" type="presParOf" srcId="{AFE12A12-62E3-4897-A7C9-F91EF9DD0442}" destId="{202D4662-E60D-471E-9106-24F109CA4389}" srcOrd="0" destOrd="0" presId="urn:microsoft.com/office/officeart/2005/8/layout/hierarchy2"/>
    <dgm:cxn modelId="{88500ED4-4430-4BFC-B1F2-97CEE9473A20}" type="presParOf" srcId="{202D4662-E60D-471E-9106-24F109CA4389}" destId="{49430688-9417-4106-AE3E-92B361115ED4}" srcOrd="0" destOrd="0" presId="urn:microsoft.com/office/officeart/2005/8/layout/hierarchy2"/>
    <dgm:cxn modelId="{D9975623-921F-4566-B833-7CFD36F2F396}" type="presParOf" srcId="{AFE12A12-62E3-4897-A7C9-F91EF9DD0442}" destId="{1A96E8D5-F86E-4234-8B11-17F5CF818CE6}" srcOrd="1" destOrd="0" presId="urn:microsoft.com/office/officeart/2005/8/layout/hierarchy2"/>
    <dgm:cxn modelId="{1ADBD002-ABF8-4D16-AA6A-0BBF07762276}" type="presParOf" srcId="{1A96E8D5-F86E-4234-8B11-17F5CF818CE6}" destId="{8C398495-8D08-486E-A9FA-AD996318BEF9}" srcOrd="0" destOrd="0" presId="urn:microsoft.com/office/officeart/2005/8/layout/hierarchy2"/>
    <dgm:cxn modelId="{24424C98-2327-480A-A927-77C7236A3BC4}" type="presParOf" srcId="{1A96E8D5-F86E-4234-8B11-17F5CF818CE6}" destId="{507C6809-695F-4543-96EE-60FF43B31D38}" srcOrd="1" destOrd="0" presId="urn:microsoft.com/office/officeart/2005/8/layout/hierarchy2"/>
    <dgm:cxn modelId="{4BED3E67-6977-4AD2-9EB1-6C7EF8743900}" type="presParOf" srcId="{2899D556-C0AE-42FE-BF8F-0A0AAED464F3}" destId="{30ACAC82-5477-4FDE-81F2-FABF7951AEDB}" srcOrd="2" destOrd="0" presId="urn:microsoft.com/office/officeart/2005/8/layout/hierarchy2"/>
    <dgm:cxn modelId="{1402C7D8-5613-45A4-9EC3-D66EFBC6874B}" type="presParOf" srcId="{30ACAC82-5477-4FDE-81F2-FABF7951AEDB}" destId="{291C148A-5912-4C6E-905B-64F42B981B5B}" srcOrd="0" destOrd="0" presId="urn:microsoft.com/office/officeart/2005/8/layout/hierarchy2"/>
    <dgm:cxn modelId="{14B4F8C8-CCB8-4AE8-A70A-3F190CC3864F}" type="presParOf" srcId="{2899D556-C0AE-42FE-BF8F-0A0AAED464F3}" destId="{1D758C33-5626-4DC4-8669-711DF192D299}" srcOrd="3" destOrd="0" presId="urn:microsoft.com/office/officeart/2005/8/layout/hierarchy2"/>
    <dgm:cxn modelId="{51B457E2-7707-4B26-9281-FA116507E0E9}" type="presParOf" srcId="{1D758C33-5626-4DC4-8669-711DF192D299}" destId="{48AC8801-3773-4BDD-8850-CE35DF028E40}" srcOrd="0" destOrd="0" presId="urn:microsoft.com/office/officeart/2005/8/layout/hierarchy2"/>
    <dgm:cxn modelId="{CEF7B7A2-F932-4E0A-BF71-A8855CBE158A}" type="presParOf" srcId="{1D758C33-5626-4DC4-8669-711DF192D299}" destId="{7559861C-12BC-4FF5-A724-760D1996792A}" srcOrd="1" destOrd="0" presId="urn:microsoft.com/office/officeart/2005/8/layout/hierarchy2"/>
    <dgm:cxn modelId="{E9E4F733-01FD-4005-93BC-7D98AEE943A5}" type="presParOf" srcId="{7559861C-12BC-4FF5-A724-760D1996792A}" destId="{8FDB891A-DEA3-4428-9C21-CD3DAC613C0C}" srcOrd="0" destOrd="0" presId="urn:microsoft.com/office/officeart/2005/8/layout/hierarchy2"/>
    <dgm:cxn modelId="{80D16984-F64B-4EF7-A539-13048530AE5C}" type="presParOf" srcId="{8FDB891A-DEA3-4428-9C21-CD3DAC613C0C}" destId="{7B122E98-BD3C-4AB3-98ED-1CE8D13AA087}" srcOrd="0" destOrd="0" presId="urn:microsoft.com/office/officeart/2005/8/layout/hierarchy2"/>
    <dgm:cxn modelId="{8F3F8CEF-0740-47AD-AA07-59D2D39A5AB5}" type="presParOf" srcId="{7559861C-12BC-4FF5-A724-760D1996792A}" destId="{F3676109-A6B4-4F46-8C06-728B4441C81B}" srcOrd="1" destOrd="0" presId="urn:microsoft.com/office/officeart/2005/8/layout/hierarchy2"/>
    <dgm:cxn modelId="{4EC5E4B3-8D9F-4200-9357-8D594F9D7A73}" type="presParOf" srcId="{F3676109-A6B4-4F46-8C06-728B4441C81B}" destId="{D11DCE08-AA69-49BA-BB61-3F91434F40B3}" srcOrd="0" destOrd="0" presId="urn:microsoft.com/office/officeart/2005/8/layout/hierarchy2"/>
    <dgm:cxn modelId="{E58D1B5B-7792-4387-A1EF-59AE6E98EAEC}" type="presParOf" srcId="{F3676109-A6B4-4F46-8C06-728B4441C81B}" destId="{2719CC7A-C4A4-4A5F-9183-F597F363134F}" srcOrd="1" destOrd="0" presId="urn:microsoft.com/office/officeart/2005/8/layout/hierarchy2"/>
    <dgm:cxn modelId="{280498CA-1D24-44BE-8078-8193D04BE496}" type="presParOf" srcId="{7559861C-12BC-4FF5-A724-760D1996792A}" destId="{A93E93D5-815D-42A2-8429-BF1817F99C6A}" srcOrd="2" destOrd="0" presId="urn:microsoft.com/office/officeart/2005/8/layout/hierarchy2"/>
    <dgm:cxn modelId="{4EED1846-D365-41FC-8243-DFB4C280535E}" type="presParOf" srcId="{A93E93D5-815D-42A2-8429-BF1817F99C6A}" destId="{9E457EAC-EBC6-4DFF-8A53-1B1722A4C218}" srcOrd="0" destOrd="0" presId="urn:microsoft.com/office/officeart/2005/8/layout/hierarchy2"/>
    <dgm:cxn modelId="{96BA7121-2500-44B9-AEB2-958425FFD0D4}" type="presParOf" srcId="{7559861C-12BC-4FF5-A724-760D1996792A}" destId="{F8369E6D-B79C-4468-9452-EAA084D03D67}" srcOrd="3" destOrd="0" presId="urn:microsoft.com/office/officeart/2005/8/layout/hierarchy2"/>
    <dgm:cxn modelId="{CF4E0A45-683D-4041-A33B-E01AA3BA4686}" type="presParOf" srcId="{F8369E6D-B79C-4468-9452-EAA084D03D67}" destId="{6300C68C-8C30-4C89-BA4A-EF5E2AE6E1D5}" srcOrd="0" destOrd="0" presId="urn:microsoft.com/office/officeart/2005/8/layout/hierarchy2"/>
    <dgm:cxn modelId="{310C4012-890E-40C4-9613-E7A5508D4635}" type="presParOf" srcId="{F8369E6D-B79C-4468-9452-EAA084D03D67}" destId="{E413E7B5-95EB-4B91-A220-4E5DD7703561}" srcOrd="1" destOrd="0" presId="urn:microsoft.com/office/officeart/2005/8/layout/hierarchy2"/>
    <dgm:cxn modelId="{537F9718-6AA2-48DF-9BCC-D9B5EF51EEEA}" type="presParOf" srcId="{E413E7B5-95EB-4B91-A220-4E5DD7703561}" destId="{B2657D5D-C2D6-42D7-96EC-125D32BDB08E}" srcOrd="0" destOrd="0" presId="urn:microsoft.com/office/officeart/2005/8/layout/hierarchy2"/>
    <dgm:cxn modelId="{4E1F1E15-9226-4AFA-8DDE-A9CF7701ADE9}" type="presParOf" srcId="{B2657D5D-C2D6-42D7-96EC-125D32BDB08E}" destId="{512EDB21-6926-4973-8B81-B0C1F38AB85F}" srcOrd="0" destOrd="0" presId="urn:microsoft.com/office/officeart/2005/8/layout/hierarchy2"/>
    <dgm:cxn modelId="{04D65CD0-9817-4C5D-88BD-A36D4D400D93}" type="presParOf" srcId="{E413E7B5-95EB-4B91-A220-4E5DD7703561}" destId="{4A890B76-8449-4DD2-9B0C-4794E8755814}" srcOrd="1" destOrd="0" presId="urn:microsoft.com/office/officeart/2005/8/layout/hierarchy2"/>
    <dgm:cxn modelId="{937749CB-7494-4AC4-9F96-28CB34844E96}" type="presParOf" srcId="{4A890B76-8449-4DD2-9B0C-4794E8755814}" destId="{AF962144-E962-4E3F-A6F1-862A87614E46}" srcOrd="0" destOrd="0" presId="urn:microsoft.com/office/officeart/2005/8/layout/hierarchy2"/>
    <dgm:cxn modelId="{D8566398-477D-4A2C-81F2-FD0A593CCF64}" type="presParOf" srcId="{4A890B76-8449-4DD2-9B0C-4794E8755814}" destId="{89D0049E-CFE3-4377-B1D1-281661EC08F9}" srcOrd="1" destOrd="0" presId="urn:microsoft.com/office/officeart/2005/8/layout/hierarchy2"/>
    <dgm:cxn modelId="{80325CBA-2417-4FE3-A433-F88DE028C057}" type="presParOf" srcId="{E413E7B5-95EB-4B91-A220-4E5DD7703561}" destId="{9192A4C7-F841-440F-B803-F5EF94FDAE8D}" srcOrd="2" destOrd="0" presId="urn:microsoft.com/office/officeart/2005/8/layout/hierarchy2"/>
    <dgm:cxn modelId="{4408073C-2B7E-41DF-9841-A20C1C5A2AB1}" type="presParOf" srcId="{9192A4C7-F841-440F-B803-F5EF94FDAE8D}" destId="{DB6128D4-1147-4E5B-B733-C7D4403697CA}" srcOrd="0" destOrd="0" presId="urn:microsoft.com/office/officeart/2005/8/layout/hierarchy2"/>
    <dgm:cxn modelId="{4DFBAD5A-74B3-4A93-AE6F-30C22359A715}" type="presParOf" srcId="{E413E7B5-95EB-4B91-A220-4E5DD7703561}" destId="{F6B9D3D3-6A18-40C1-BCCC-175CE3EF834E}" srcOrd="3" destOrd="0" presId="urn:microsoft.com/office/officeart/2005/8/layout/hierarchy2"/>
    <dgm:cxn modelId="{AF6E982C-1A54-4E6B-A983-989F8FC4B791}" type="presParOf" srcId="{F6B9D3D3-6A18-40C1-BCCC-175CE3EF834E}" destId="{32E42571-D69D-4F36-8219-E5B295560955}" srcOrd="0" destOrd="0" presId="urn:microsoft.com/office/officeart/2005/8/layout/hierarchy2"/>
    <dgm:cxn modelId="{164C57AB-D9F7-4057-B811-2146E9099E82}" type="presParOf" srcId="{F6B9D3D3-6A18-40C1-BCCC-175CE3EF834E}" destId="{2E71345A-27C8-4CC9-B6E2-69487A682D6B}"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CB7C26-392C-47E0-896B-C125C03F031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ru-RU"/>
        </a:p>
      </dgm:t>
    </dgm:pt>
    <dgm:pt modelId="{6D6BB6AF-D774-4FEB-9D64-8E0F43FC4E74}">
      <dgm:prSet phldrT="[Текст]"/>
      <dgm:spPr/>
      <dgm:t>
        <a:bodyPr/>
        <a:lstStyle/>
        <a:p>
          <a:r>
            <a:rPr lang="en-US" dirty="0" smtClean="0"/>
            <a:t>First optimization</a:t>
          </a:r>
          <a:endParaRPr lang="ru-RU" dirty="0"/>
        </a:p>
      </dgm:t>
    </dgm:pt>
    <dgm:pt modelId="{43DFB338-2055-4600-8271-50AA9CF9CE22}" type="parTrans" cxnId="{5E207C3E-3F0B-4DDB-9B3E-0E47D303FA6A}">
      <dgm:prSet/>
      <dgm:spPr/>
      <dgm:t>
        <a:bodyPr/>
        <a:lstStyle/>
        <a:p>
          <a:endParaRPr lang="ru-RU"/>
        </a:p>
      </dgm:t>
    </dgm:pt>
    <dgm:pt modelId="{CF90425F-5E5E-4C4A-9D44-ADBAE36AAAF8}" type="sibTrans" cxnId="{5E207C3E-3F0B-4DDB-9B3E-0E47D303FA6A}">
      <dgm:prSet/>
      <dgm:spPr/>
      <dgm:t>
        <a:bodyPr/>
        <a:lstStyle/>
        <a:p>
          <a:endParaRPr lang="ru-RU"/>
        </a:p>
      </dgm:t>
    </dgm:pt>
    <dgm:pt modelId="{8F598859-F311-42B5-A370-84812A9E2C4B}">
      <dgm:prSet phldrT="[Текст]"/>
      <dgm:spPr/>
      <dgm:t>
        <a:bodyPr/>
        <a:lstStyle/>
        <a:p>
          <a:r>
            <a:rPr lang="en-US" dirty="0" smtClean="0"/>
            <a:t>Dictionary optimization</a:t>
          </a:r>
          <a:endParaRPr lang="ru-RU" dirty="0"/>
        </a:p>
      </dgm:t>
    </dgm:pt>
    <dgm:pt modelId="{5C11FC71-ED30-4D66-9EF7-E1F1477564FB}" type="parTrans" cxnId="{1D690D3F-98DE-40D4-916C-1AA4D7CD4F3D}">
      <dgm:prSet/>
      <dgm:spPr/>
      <dgm:t>
        <a:bodyPr/>
        <a:lstStyle/>
        <a:p>
          <a:endParaRPr lang="ru-RU"/>
        </a:p>
      </dgm:t>
    </dgm:pt>
    <dgm:pt modelId="{E43D0F40-82E3-4082-9283-6959403C23F1}" type="sibTrans" cxnId="{1D690D3F-98DE-40D4-916C-1AA4D7CD4F3D}">
      <dgm:prSet/>
      <dgm:spPr/>
      <dgm:t>
        <a:bodyPr/>
        <a:lstStyle/>
        <a:p>
          <a:endParaRPr lang="ru-RU"/>
        </a:p>
      </dgm:t>
    </dgm:pt>
    <dgm:pt modelId="{AB08B1A3-17BB-4682-839A-F141190A9239}">
      <dgm:prSet phldrT="[Текст]"/>
      <dgm:spPr/>
      <dgm:t>
        <a:bodyPr/>
        <a:lstStyle/>
        <a:p>
          <a:r>
            <a:rPr lang="en-US" dirty="0" smtClean="0"/>
            <a:t>Second optimization</a:t>
          </a:r>
          <a:endParaRPr lang="ru-RU" dirty="0"/>
        </a:p>
      </dgm:t>
    </dgm:pt>
    <dgm:pt modelId="{5F04EF71-EF11-4FCC-9673-34A1CB37E978}" type="parTrans" cxnId="{909DA75E-54E3-4BD1-9101-AB8809CF1B9A}">
      <dgm:prSet/>
      <dgm:spPr/>
      <dgm:t>
        <a:bodyPr/>
        <a:lstStyle/>
        <a:p>
          <a:endParaRPr lang="ru-RU"/>
        </a:p>
      </dgm:t>
    </dgm:pt>
    <dgm:pt modelId="{D33FDF87-E138-4DF4-82A6-BDDEE4A3F862}" type="sibTrans" cxnId="{909DA75E-54E3-4BD1-9101-AB8809CF1B9A}">
      <dgm:prSet/>
      <dgm:spPr/>
      <dgm:t>
        <a:bodyPr/>
        <a:lstStyle/>
        <a:p>
          <a:endParaRPr lang="ru-RU"/>
        </a:p>
      </dgm:t>
    </dgm:pt>
    <dgm:pt modelId="{C717D008-27F8-4D4A-AD93-50FBDCCC01D5}">
      <dgm:prSet phldrT="[Текст]"/>
      <dgm:spPr/>
      <dgm:t>
        <a:bodyPr/>
        <a:lstStyle/>
        <a:p>
          <a:r>
            <a:rPr lang="en-US" dirty="0" smtClean="0"/>
            <a:t>Heuristic method</a:t>
          </a:r>
          <a:endParaRPr lang="ru-RU" dirty="0"/>
        </a:p>
      </dgm:t>
    </dgm:pt>
    <dgm:pt modelId="{F3613D9D-B2B4-47B8-A70B-0A65AE809648}" type="parTrans" cxnId="{26DC777F-0193-4F6D-8F35-E765E7A815A5}">
      <dgm:prSet/>
      <dgm:spPr/>
      <dgm:t>
        <a:bodyPr/>
        <a:lstStyle/>
        <a:p>
          <a:endParaRPr lang="ru-RU"/>
        </a:p>
      </dgm:t>
    </dgm:pt>
    <dgm:pt modelId="{A71844A9-2BBB-498D-A703-0558486D484C}" type="sibTrans" cxnId="{26DC777F-0193-4F6D-8F35-E765E7A815A5}">
      <dgm:prSet/>
      <dgm:spPr/>
      <dgm:t>
        <a:bodyPr/>
        <a:lstStyle/>
        <a:p>
          <a:endParaRPr lang="ru-RU"/>
        </a:p>
      </dgm:t>
    </dgm:pt>
    <dgm:pt modelId="{8858DA2C-00BF-4A5D-94E8-E2725B70BD2D}">
      <dgm:prSet phldrT="[Текст]"/>
      <dgm:spPr/>
      <dgm:t>
        <a:bodyPr/>
        <a:lstStyle/>
        <a:p>
          <a:r>
            <a:rPr lang="en-US" b="0" i="0" dirty="0" smtClean="0"/>
            <a:t>Branch and bound</a:t>
          </a:r>
          <a:endParaRPr lang="ru-RU" b="0" i="0" dirty="0"/>
        </a:p>
      </dgm:t>
    </dgm:pt>
    <dgm:pt modelId="{F355935C-D41A-4158-B336-394B914D8203}" type="parTrans" cxnId="{AB0B3E21-6911-404C-AE03-08CE403B9BA3}">
      <dgm:prSet/>
      <dgm:spPr/>
      <dgm:t>
        <a:bodyPr/>
        <a:lstStyle/>
        <a:p>
          <a:endParaRPr lang="ru-RU"/>
        </a:p>
      </dgm:t>
    </dgm:pt>
    <dgm:pt modelId="{2956668F-36A0-4341-B283-A1FCE39D2DF2}" type="sibTrans" cxnId="{AB0B3E21-6911-404C-AE03-08CE403B9BA3}">
      <dgm:prSet/>
      <dgm:spPr/>
      <dgm:t>
        <a:bodyPr/>
        <a:lstStyle/>
        <a:p>
          <a:endParaRPr lang="ru-RU"/>
        </a:p>
      </dgm:t>
    </dgm:pt>
    <dgm:pt modelId="{F7880FA7-FB38-4BCA-92C5-9CA0DEDF3B5C}">
      <dgm:prSet phldrT="[Текст]"/>
      <dgm:spPr/>
      <dgm:t>
        <a:bodyPr/>
        <a:lstStyle/>
        <a:p>
          <a:r>
            <a:rPr lang="en-US" dirty="0" smtClean="0"/>
            <a:t>Third optimization</a:t>
          </a:r>
          <a:endParaRPr lang="ru-RU" dirty="0"/>
        </a:p>
      </dgm:t>
    </dgm:pt>
    <dgm:pt modelId="{C958E3CC-1EFE-4458-B9FF-41267755D47C}" type="sibTrans" cxnId="{C02233A1-EBC9-487D-A941-F462942A2B30}">
      <dgm:prSet/>
      <dgm:spPr/>
      <dgm:t>
        <a:bodyPr/>
        <a:lstStyle/>
        <a:p>
          <a:endParaRPr lang="ru-RU"/>
        </a:p>
      </dgm:t>
    </dgm:pt>
    <dgm:pt modelId="{906623BF-318A-4518-85D1-4CA8D41789E0}" type="parTrans" cxnId="{C02233A1-EBC9-487D-A941-F462942A2B30}">
      <dgm:prSet/>
      <dgm:spPr/>
      <dgm:t>
        <a:bodyPr/>
        <a:lstStyle/>
        <a:p>
          <a:endParaRPr lang="ru-RU"/>
        </a:p>
      </dgm:t>
    </dgm:pt>
    <dgm:pt modelId="{B897DAEF-2538-4C3E-A90E-CFD6D33FC8DD}" type="pres">
      <dgm:prSet presAssocID="{71CB7C26-392C-47E0-896B-C125C03F031D}" presName="Name0" presStyleCnt="0">
        <dgm:presLayoutVars>
          <dgm:dir/>
          <dgm:animLvl val="lvl"/>
          <dgm:resizeHandles val="exact"/>
        </dgm:presLayoutVars>
      </dgm:prSet>
      <dgm:spPr/>
    </dgm:pt>
    <dgm:pt modelId="{BEF7F8D2-09FB-43E3-96A9-69346B80905E}" type="pres">
      <dgm:prSet presAssocID="{6D6BB6AF-D774-4FEB-9D64-8E0F43FC4E74}" presName="linNode" presStyleCnt="0"/>
      <dgm:spPr/>
    </dgm:pt>
    <dgm:pt modelId="{DAF4FB3F-837A-4443-B3FB-9ACFE64DA8D0}" type="pres">
      <dgm:prSet presAssocID="{6D6BB6AF-D774-4FEB-9D64-8E0F43FC4E74}" presName="parentText" presStyleLbl="node1" presStyleIdx="0" presStyleCnt="3">
        <dgm:presLayoutVars>
          <dgm:chMax val="1"/>
          <dgm:bulletEnabled val="1"/>
        </dgm:presLayoutVars>
      </dgm:prSet>
      <dgm:spPr/>
    </dgm:pt>
    <dgm:pt modelId="{487E3A50-7462-44BA-BD11-563CD704DC41}" type="pres">
      <dgm:prSet presAssocID="{6D6BB6AF-D774-4FEB-9D64-8E0F43FC4E74}" presName="descendantText" presStyleLbl="alignAccFollowNode1" presStyleIdx="0" presStyleCnt="3">
        <dgm:presLayoutVars>
          <dgm:bulletEnabled val="1"/>
        </dgm:presLayoutVars>
      </dgm:prSet>
      <dgm:spPr/>
      <dgm:t>
        <a:bodyPr/>
        <a:lstStyle/>
        <a:p>
          <a:endParaRPr lang="ru-RU"/>
        </a:p>
      </dgm:t>
    </dgm:pt>
    <dgm:pt modelId="{A6A0C3D2-FE0A-4375-ABFF-EF62D8CF1B00}" type="pres">
      <dgm:prSet presAssocID="{CF90425F-5E5E-4C4A-9D44-ADBAE36AAAF8}" presName="sp" presStyleCnt="0"/>
      <dgm:spPr/>
    </dgm:pt>
    <dgm:pt modelId="{291EA0E3-BF83-45E1-B0C7-4869BF286B67}" type="pres">
      <dgm:prSet presAssocID="{AB08B1A3-17BB-4682-839A-F141190A9239}" presName="linNode" presStyleCnt="0"/>
      <dgm:spPr/>
    </dgm:pt>
    <dgm:pt modelId="{CD800E92-E1F0-4A0D-9322-F6731083A014}" type="pres">
      <dgm:prSet presAssocID="{AB08B1A3-17BB-4682-839A-F141190A9239}" presName="parentText" presStyleLbl="node1" presStyleIdx="1" presStyleCnt="3">
        <dgm:presLayoutVars>
          <dgm:chMax val="1"/>
          <dgm:bulletEnabled val="1"/>
        </dgm:presLayoutVars>
      </dgm:prSet>
      <dgm:spPr/>
      <dgm:t>
        <a:bodyPr/>
        <a:lstStyle/>
        <a:p>
          <a:endParaRPr lang="ru-RU"/>
        </a:p>
      </dgm:t>
    </dgm:pt>
    <dgm:pt modelId="{500302A3-F722-4D33-AB33-DD4010DC8A42}" type="pres">
      <dgm:prSet presAssocID="{AB08B1A3-17BB-4682-839A-F141190A9239}" presName="descendantText" presStyleLbl="alignAccFollowNode1" presStyleIdx="1" presStyleCnt="3">
        <dgm:presLayoutVars>
          <dgm:bulletEnabled val="1"/>
        </dgm:presLayoutVars>
      </dgm:prSet>
      <dgm:spPr/>
      <dgm:t>
        <a:bodyPr/>
        <a:lstStyle/>
        <a:p>
          <a:endParaRPr lang="ru-RU"/>
        </a:p>
      </dgm:t>
    </dgm:pt>
    <dgm:pt modelId="{4C8BA8E0-244A-4AC7-8076-E0C0BCBFFD36}" type="pres">
      <dgm:prSet presAssocID="{D33FDF87-E138-4DF4-82A6-BDDEE4A3F862}" presName="sp" presStyleCnt="0"/>
      <dgm:spPr/>
    </dgm:pt>
    <dgm:pt modelId="{6B9519D1-8D05-4258-939D-A4A384CF99E6}" type="pres">
      <dgm:prSet presAssocID="{F7880FA7-FB38-4BCA-92C5-9CA0DEDF3B5C}" presName="linNode" presStyleCnt="0"/>
      <dgm:spPr/>
    </dgm:pt>
    <dgm:pt modelId="{BD99C76F-E9AC-499B-AE67-6E2C020EC3D1}" type="pres">
      <dgm:prSet presAssocID="{F7880FA7-FB38-4BCA-92C5-9CA0DEDF3B5C}" presName="parentText" presStyleLbl="node1" presStyleIdx="2" presStyleCnt="3">
        <dgm:presLayoutVars>
          <dgm:chMax val="1"/>
          <dgm:bulletEnabled val="1"/>
        </dgm:presLayoutVars>
      </dgm:prSet>
      <dgm:spPr/>
      <dgm:t>
        <a:bodyPr/>
        <a:lstStyle/>
        <a:p>
          <a:endParaRPr lang="ru-RU"/>
        </a:p>
      </dgm:t>
    </dgm:pt>
    <dgm:pt modelId="{F71CE857-F6D1-484B-BFD0-CC6F7F045D67}" type="pres">
      <dgm:prSet presAssocID="{F7880FA7-FB38-4BCA-92C5-9CA0DEDF3B5C}" presName="descendantText" presStyleLbl="alignAccFollowNode1" presStyleIdx="2" presStyleCnt="3">
        <dgm:presLayoutVars>
          <dgm:bulletEnabled val="1"/>
        </dgm:presLayoutVars>
      </dgm:prSet>
      <dgm:spPr/>
      <dgm:t>
        <a:bodyPr/>
        <a:lstStyle/>
        <a:p>
          <a:endParaRPr lang="ru-RU"/>
        </a:p>
      </dgm:t>
    </dgm:pt>
  </dgm:ptLst>
  <dgm:cxnLst>
    <dgm:cxn modelId="{909DA75E-54E3-4BD1-9101-AB8809CF1B9A}" srcId="{71CB7C26-392C-47E0-896B-C125C03F031D}" destId="{AB08B1A3-17BB-4682-839A-F141190A9239}" srcOrd="1" destOrd="0" parTransId="{5F04EF71-EF11-4FCC-9673-34A1CB37E978}" sibTransId="{D33FDF87-E138-4DF4-82A6-BDDEE4A3F862}"/>
    <dgm:cxn modelId="{5E207C3E-3F0B-4DDB-9B3E-0E47D303FA6A}" srcId="{71CB7C26-392C-47E0-896B-C125C03F031D}" destId="{6D6BB6AF-D774-4FEB-9D64-8E0F43FC4E74}" srcOrd="0" destOrd="0" parTransId="{43DFB338-2055-4600-8271-50AA9CF9CE22}" sibTransId="{CF90425F-5E5E-4C4A-9D44-ADBAE36AAAF8}"/>
    <dgm:cxn modelId="{F81A8ADB-FF47-490A-A665-BD3CEFDF80C4}" type="presOf" srcId="{8F598859-F311-42B5-A370-84812A9E2C4B}" destId="{487E3A50-7462-44BA-BD11-563CD704DC41}" srcOrd="0" destOrd="0" presId="urn:microsoft.com/office/officeart/2005/8/layout/vList5"/>
    <dgm:cxn modelId="{12357CDA-079A-429A-9F35-0F153ECB4327}" type="presOf" srcId="{6D6BB6AF-D774-4FEB-9D64-8E0F43FC4E74}" destId="{DAF4FB3F-837A-4443-B3FB-9ACFE64DA8D0}" srcOrd="0" destOrd="0" presId="urn:microsoft.com/office/officeart/2005/8/layout/vList5"/>
    <dgm:cxn modelId="{544467DA-962C-4E8C-9B9B-95DCD5701D77}" type="presOf" srcId="{71CB7C26-392C-47E0-896B-C125C03F031D}" destId="{B897DAEF-2538-4C3E-A90E-CFD6D33FC8DD}" srcOrd="0" destOrd="0" presId="urn:microsoft.com/office/officeart/2005/8/layout/vList5"/>
    <dgm:cxn modelId="{1D690D3F-98DE-40D4-916C-1AA4D7CD4F3D}" srcId="{6D6BB6AF-D774-4FEB-9D64-8E0F43FC4E74}" destId="{8F598859-F311-42B5-A370-84812A9E2C4B}" srcOrd="0" destOrd="0" parTransId="{5C11FC71-ED30-4D66-9EF7-E1F1477564FB}" sibTransId="{E43D0F40-82E3-4082-9283-6959403C23F1}"/>
    <dgm:cxn modelId="{C02233A1-EBC9-487D-A941-F462942A2B30}" srcId="{71CB7C26-392C-47E0-896B-C125C03F031D}" destId="{F7880FA7-FB38-4BCA-92C5-9CA0DEDF3B5C}" srcOrd="2" destOrd="0" parTransId="{906623BF-318A-4518-85D1-4CA8D41789E0}" sibTransId="{C958E3CC-1EFE-4458-B9FF-41267755D47C}"/>
    <dgm:cxn modelId="{81604CCC-4C30-4BAD-A3EF-D636D840395F}" type="presOf" srcId="{AB08B1A3-17BB-4682-839A-F141190A9239}" destId="{CD800E92-E1F0-4A0D-9322-F6731083A014}" srcOrd="0" destOrd="0" presId="urn:microsoft.com/office/officeart/2005/8/layout/vList5"/>
    <dgm:cxn modelId="{26DC777F-0193-4F6D-8F35-E765E7A815A5}" srcId="{AB08B1A3-17BB-4682-839A-F141190A9239}" destId="{C717D008-27F8-4D4A-AD93-50FBDCCC01D5}" srcOrd="0" destOrd="0" parTransId="{F3613D9D-B2B4-47B8-A70B-0A65AE809648}" sibTransId="{A71844A9-2BBB-498D-A703-0558486D484C}"/>
    <dgm:cxn modelId="{5D2AE2F2-9EC4-4E87-9765-89A24F3201F5}" type="presOf" srcId="{C717D008-27F8-4D4A-AD93-50FBDCCC01D5}" destId="{500302A3-F722-4D33-AB33-DD4010DC8A42}" srcOrd="0" destOrd="0" presId="urn:microsoft.com/office/officeart/2005/8/layout/vList5"/>
    <dgm:cxn modelId="{AB0B3E21-6911-404C-AE03-08CE403B9BA3}" srcId="{F7880FA7-FB38-4BCA-92C5-9CA0DEDF3B5C}" destId="{8858DA2C-00BF-4A5D-94E8-E2725B70BD2D}" srcOrd="0" destOrd="0" parTransId="{F355935C-D41A-4158-B336-394B914D8203}" sibTransId="{2956668F-36A0-4341-B283-A1FCE39D2DF2}"/>
    <dgm:cxn modelId="{EE3F9748-942C-4DF0-B42F-C7D4F2BE7F15}" type="presOf" srcId="{8858DA2C-00BF-4A5D-94E8-E2725B70BD2D}" destId="{F71CE857-F6D1-484B-BFD0-CC6F7F045D67}" srcOrd="0" destOrd="0" presId="urn:microsoft.com/office/officeart/2005/8/layout/vList5"/>
    <dgm:cxn modelId="{DC052FE9-57B2-4492-B220-CD59BE9C3C3A}" type="presOf" srcId="{F7880FA7-FB38-4BCA-92C5-9CA0DEDF3B5C}" destId="{BD99C76F-E9AC-499B-AE67-6E2C020EC3D1}" srcOrd="0" destOrd="0" presId="urn:microsoft.com/office/officeart/2005/8/layout/vList5"/>
    <dgm:cxn modelId="{14B22F1F-D977-4B74-BD70-C1387CB0FB1F}" type="presParOf" srcId="{B897DAEF-2538-4C3E-A90E-CFD6D33FC8DD}" destId="{BEF7F8D2-09FB-43E3-96A9-69346B80905E}" srcOrd="0" destOrd="0" presId="urn:microsoft.com/office/officeart/2005/8/layout/vList5"/>
    <dgm:cxn modelId="{EECD746B-A005-49C4-B4EE-B20771552D44}" type="presParOf" srcId="{BEF7F8D2-09FB-43E3-96A9-69346B80905E}" destId="{DAF4FB3F-837A-4443-B3FB-9ACFE64DA8D0}" srcOrd="0" destOrd="0" presId="urn:microsoft.com/office/officeart/2005/8/layout/vList5"/>
    <dgm:cxn modelId="{DA77C36D-E1E3-43CB-85CA-B31E8926A121}" type="presParOf" srcId="{BEF7F8D2-09FB-43E3-96A9-69346B80905E}" destId="{487E3A50-7462-44BA-BD11-563CD704DC41}" srcOrd="1" destOrd="0" presId="urn:microsoft.com/office/officeart/2005/8/layout/vList5"/>
    <dgm:cxn modelId="{C9F06D55-F0BA-4A6D-AE4A-5B7CA7CB979F}" type="presParOf" srcId="{B897DAEF-2538-4C3E-A90E-CFD6D33FC8DD}" destId="{A6A0C3D2-FE0A-4375-ABFF-EF62D8CF1B00}" srcOrd="1" destOrd="0" presId="urn:microsoft.com/office/officeart/2005/8/layout/vList5"/>
    <dgm:cxn modelId="{90772E40-911F-4191-87BC-C8B984B904B2}" type="presParOf" srcId="{B897DAEF-2538-4C3E-A90E-CFD6D33FC8DD}" destId="{291EA0E3-BF83-45E1-B0C7-4869BF286B67}" srcOrd="2" destOrd="0" presId="urn:microsoft.com/office/officeart/2005/8/layout/vList5"/>
    <dgm:cxn modelId="{6C05FBBD-50E3-4422-9CB9-8778B376B78E}" type="presParOf" srcId="{291EA0E3-BF83-45E1-B0C7-4869BF286B67}" destId="{CD800E92-E1F0-4A0D-9322-F6731083A014}" srcOrd="0" destOrd="0" presId="urn:microsoft.com/office/officeart/2005/8/layout/vList5"/>
    <dgm:cxn modelId="{AD38381F-F4D6-4566-A501-72761E296C26}" type="presParOf" srcId="{291EA0E3-BF83-45E1-B0C7-4869BF286B67}" destId="{500302A3-F722-4D33-AB33-DD4010DC8A42}" srcOrd="1" destOrd="0" presId="urn:microsoft.com/office/officeart/2005/8/layout/vList5"/>
    <dgm:cxn modelId="{30F199B8-AEC3-4283-9849-F2E2BAB82EB2}" type="presParOf" srcId="{B897DAEF-2538-4C3E-A90E-CFD6D33FC8DD}" destId="{4C8BA8E0-244A-4AC7-8076-E0C0BCBFFD36}" srcOrd="3" destOrd="0" presId="urn:microsoft.com/office/officeart/2005/8/layout/vList5"/>
    <dgm:cxn modelId="{EC06C0DB-E18E-4801-9944-D161312CA75B}" type="presParOf" srcId="{B897DAEF-2538-4C3E-A90E-CFD6D33FC8DD}" destId="{6B9519D1-8D05-4258-939D-A4A384CF99E6}" srcOrd="4" destOrd="0" presId="urn:microsoft.com/office/officeart/2005/8/layout/vList5"/>
    <dgm:cxn modelId="{6AAAAE03-F598-46C1-BBE2-F1EA64C91859}" type="presParOf" srcId="{6B9519D1-8D05-4258-939D-A4A384CF99E6}" destId="{BD99C76F-E9AC-499B-AE67-6E2C020EC3D1}" srcOrd="0" destOrd="0" presId="urn:microsoft.com/office/officeart/2005/8/layout/vList5"/>
    <dgm:cxn modelId="{F57202EA-2CB6-40F3-9792-F2FEFC9F92CD}" type="presParOf" srcId="{6B9519D1-8D05-4258-939D-A4A384CF99E6}" destId="{F71CE857-F6D1-484B-BFD0-CC6F7F045D67}"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F2CC81A-2D52-458B-9F5B-5D6661BCA70B}">
      <dsp:nvSpPr>
        <dsp:cNvPr id="0" name=""/>
        <dsp:cNvSpPr/>
      </dsp:nvSpPr>
      <dsp:spPr>
        <a:xfrm>
          <a:off x="0" y="56547"/>
          <a:ext cx="7214616" cy="10553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sz="4400" b="1" kern="1200" dirty="0" smtClean="0"/>
            <a:t>Tasks</a:t>
          </a:r>
          <a:endParaRPr lang="ru-RU" sz="4400" b="1" kern="1200" dirty="0" err="1"/>
        </a:p>
      </dsp:txBody>
      <dsp:txXfrm>
        <a:off x="0" y="56547"/>
        <a:ext cx="7214616" cy="1055340"/>
      </dsp:txXfrm>
    </dsp:sp>
    <dsp:sp modelId="{B3B37FE9-63F1-4AC6-A471-2CA4D1CC1AC4}">
      <dsp:nvSpPr>
        <dsp:cNvPr id="0" name=""/>
        <dsp:cNvSpPr/>
      </dsp:nvSpPr>
      <dsp:spPr>
        <a:xfrm>
          <a:off x="0" y="1111888"/>
          <a:ext cx="7214616" cy="2595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064"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en-US" sz="3400" kern="1200" noProof="0" dirty="0" smtClean="0"/>
            <a:t>Investigate </a:t>
          </a:r>
          <a:r>
            <a:rPr lang="en-US" sz="3400" kern="1200" noProof="0" dirty="0" smtClean="0">
              <a:latin typeface="Garamond" pitchFamily="18" charset="0"/>
            </a:rPr>
            <a:t>B</a:t>
          </a:r>
          <a:r>
            <a:rPr lang="en-US" sz="3400" kern="1200" noProof="0" dirty="0" smtClean="0"/>
            <a:t>acktracking algorithm</a:t>
          </a:r>
          <a:endParaRPr lang="en-US" sz="3400" kern="1200" noProof="0" dirty="0"/>
        </a:p>
        <a:p>
          <a:pPr marL="285750" lvl="1" indent="-285750" algn="l" defTabSz="1511300">
            <a:lnSpc>
              <a:spcPct val="90000"/>
            </a:lnSpc>
            <a:spcBef>
              <a:spcPct val="0"/>
            </a:spcBef>
            <a:spcAft>
              <a:spcPct val="20000"/>
            </a:spcAft>
            <a:buChar char="••"/>
          </a:pPr>
          <a:r>
            <a:rPr lang="en-US" sz="3400" kern="1200" noProof="0" dirty="0" smtClean="0"/>
            <a:t>Create functions for making, saving and reading a grid model</a:t>
          </a:r>
          <a:endParaRPr lang="en-US" sz="3400" kern="1200" noProof="0" dirty="0"/>
        </a:p>
        <a:p>
          <a:pPr marL="285750" lvl="1" indent="-285750" algn="l" defTabSz="1511300">
            <a:lnSpc>
              <a:spcPct val="90000"/>
            </a:lnSpc>
            <a:spcBef>
              <a:spcPct val="0"/>
            </a:spcBef>
            <a:spcAft>
              <a:spcPct val="20000"/>
            </a:spcAft>
            <a:buChar char="••"/>
          </a:pPr>
          <a:r>
            <a:rPr lang="en-US" sz="3400" kern="1200" noProof="0" dirty="0" smtClean="0"/>
            <a:t>Create function for reading wordlist</a:t>
          </a:r>
          <a:endParaRPr lang="en-US" sz="3400" kern="1200" noProof="0" dirty="0"/>
        </a:p>
        <a:p>
          <a:pPr marL="285750" lvl="1" indent="-285750" algn="l" defTabSz="1511300">
            <a:lnSpc>
              <a:spcPct val="90000"/>
            </a:lnSpc>
            <a:spcBef>
              <a:spcPct val="0"/>
            </a:spcBef>
            <a:spcAft>
              <a:spcPct val="20000"/>
            </a:spcAft>
            <a:buChar char="••"/>
          </a:pPr>
          <a:r>
            <a:rPr lang="en-US" sz="3400" kern="1200" noProof="0" dirty="0" smtClean="0"/>
            <a:t>Make design of program</a:t>
          </a:r>
          <a:endParaRPr lang="en-US" sz="3400" kern="1200" noProof="0" dirty="0"/>
        </a:p>
      </dsp:txBody>
      <dsp:txXfrm>
        <a:off x="0" y="1111888"/>
        <a:ext cx="7214616" cy="259578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B601ABA-6393-45B3-A76A-082B0742F891}">
      <dsp:nvSpPr>
        <dsp:cNvPr id="0" name=""/>
        <dsp:cNvSpPr/>
      </dsp:nvSpPr>
      <dsp:spPr>
        <a:xfrm rot="5400000">
          <a:off x="-219343" y="235071"/>
          <a:ext cx="1462288" cy="1023601"/>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af-ZA" sz="2800" kern="1200" dirty="0"/>
            <a:t>Step1</a:t>
          </a:r>
          <a:endParaRPr lang="ru-RU" sz="2800" kern="1200" dirty="0"/>
        </a:p>
      </dsp:txBody>
      <dsp:txXfrm rot="5400000">
        <a:off x="-219343" y="235071"/>
        <a:ext cx="1462288" cy="1023601"/>
      </dsp:txXfrm>
    </dsp:sp>
    <dsp:sp modelId="{67D928C4-35B1-4B7E-AFDE-274F5ED3BF08}">
      <dsp:nvSpPr>
        <dsp:cNvPr id="0" name=""/>
        <dsp:cNvSpPr/>
      </dsp:nvSpPr>
      <dsp:spPr>
        <a:xfrm rot="5400000">
          <a:off x="2753640" y="-1714310"/>
          <a:ext cx="950487" cy="4410564"/>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noProof="0" smtClean="0"/>
            <a:t>Making a dictionary with sections</a:t>
          </a:r>
          <a:endParaRPr lang="en-US" sz="1800" kern="1200" noProof="0"/>
        </a:p>
      </dsp:txBody>
      <dsp:txXfrm rot="5400000">
        <a:off x="2753640" y="-1714310"/>
        <a:ext cx="950487" cy="4410564"/>
      </dsp:txXfrm>
    </dsp:sp>
    <dsp:sp modelId="{84072D05-A827-405A-9026-63D7C1F2BC98}">
      <dsp:nvSpPr>
        <dsp:cNvPr id="0" name=""/>
        <dsp:cNvSpPr/>
      </dsp:nvSpPr>
      <dsp:spPr>
        <a:xfrm rot="5400000">
          <a:off x="-219343" y="1513481"/>
          <a:ext cx="1462288" cy="1023601"/>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noProof="0" dirty="0" smtClean="0"/>
            <a:t>Step 2</a:t>
          </a:r>
          <a:endParaRPr lang="en-US" sz="2800" kern="1200" noProof="0" dirty="0"/>
        </a:p>
      </dsp:txBody>
      <dsp:txXfrm rot="5400000">
        <a:off x="-219343" y="1513481"/>
        <a:ext cx="1462288" cy="1023601"/>
      </dsp:txXfrm>
    </dsp:sp>
    <dsp:sp modelId="{59F58F4B-E0D7-4468-8A9A-274E64758232}">
      <dsp:nvSpPr>
        <dsp:cNvPr id="0" name=""/>
        <dsp:cNvSpPr/>
      </dsp:nvSpPr>
      <dsp:spPr>
        <a:xfrm rot="5400000">
          <a:off x="2753640" y="-435900"/>
          <a:ext cx="950487" cy="4410564"/>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noProof="0" smtClean="0"/>
            <a:t>Sorting words</a:t>
          </a:r>
          <a:endParaRPr lang="en-US" sz="1800" kern="1200" noProof="0"/>
        </a:p>
        <a:p>
          <a:pPr marL="171450" lvl="1" indent="-171450" algn="l" defTabSz="800100">
            <a:lnSpc>
              <a:spcPct val="90000"/>
            </a:lnSpc>
            <a:spcBef>
              <a:spcPct val="0"/>
            </a:spcBef>
            <a:spcAft>
              <a:spcPct val="15000"/>
            </a:spcAft>
            <a:buChar char="••"/>
          </a:pPr>
          <a:r>
            <a:rPr lang="en-US" sz="1800" kern="1200" noProof="0" dirty="0" smtClean="0"/>
            <a:t>Compare </a:t>
          </a:r>
          <a:r>
            <a:rPr lang="en-US" sz="1800" kern="1200" noProof="0" dirty="0" smtClean="0">
              <a:latin typeface="Garamond" pitchFamily="18" charset="0"/>
            </a:rPr>
            <a:t>amoun</a:t>
          </a:r>
          <a:r>
            <a:rPr lang="en-US" sz="1800" kern="1200" noProof="0" dirty="0" smtClean="0"/>
            <a:t>t of horizontal and vertical words</a:t>
          </a:r>
          <a:endParaRPr lang="en-US" sz="1800" kern="1200" noProof="0" dirty="0"/>
        </a:p>
      </dsp:txBody>
      <dsp:txXfrm rot="5400000">
        <a:off x="2753640" y="-435900"/>
        <a:ext cx="950487" cy="4410564"/>
      </dsp:txXfrm>
    </dsp:sp>
    <dsp:sp modelId="{CE31CAAD-CB1A-452D-8049-9065A45EDEEF}">
      <dsp:nvSpPr>
        <dsp:cNvPr id="0" name=""/>
        <dsp:cNvSpPr/>
      </dsp:nvSpPr>
      <dsp:spPr>
        <a:xfrm rot="5400000">
          <a:off x="-219343" y="3001306"/>
          <a:ext cx="1462288" cy="1023601"/>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noProof="0" dirty="0" smtClean="0"/>
            <a:t>Step 3</a:t>
          </a:r>
          <a:endParaRPr lang="en-US" sz="2800" kern="1200" noProof="0" dirty="0"/>
        </a:p>
      </dsp:txBody>
      <dsp:txXfrm rot="5400000">
        <a:off x="-219343" y="3001306"/>
        <a:ext cx="1462288" cy="1023601"/>
      </dsp:txXfrm>
    </dsp:sp>
    <dsp:sp modelId="{AC5852DB-BFF1-496D-8952-4BFF55C29690}">
      <dsp:nvSpPr>
        <dsp:cNvPr id="0" name=""/>
        <dsp:cNvSpPr/>
      </dsp:nvSpPr>
      <dsp:spPr>
        <a:xfrm rot="5400000">
          <a:off x="2544224" y="1051925"/>
          <a:ext cx="1369319" cy="4410564"/>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noProof="0" dirty="0" smtClean="0"/>
            <a:t>Generate</a:t>
          </a:r>
          <a:endParaRPr lang="en-US" sz="1800" kern="1200" noProof="0" dirty="0">
            <a:latin typeface="Garamond" pitchFamily="18" charset="0"/>
          </a:endParaRPr>
        </a:p>
      </dsp:txBody>
      <dsp:txXfrm rot="5400000">
        <a:off x="2544224" y="1051925"/>
        <a:ext cx="1369319" cy="441056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DB57B46-F115-467B-A687-21599BC024B6}">
      <dsp:nvSpPr>
        <dsp:cNvPr id="0" name=""/>
        <dsp:cNvSpPr/>
      </dsp:nvSpPr>
      <dsp:spPr>
        <a:xfrm>
          <a:off x="592" y="1866747"/>
          <a:ext cx="1003560" cy="5017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 Start</a:t>
          </a:r>
          <a:endParaRPr lang="ru-RU" sz="1900" kern="1200" dirty="0"/>
        </a:p>
      </dsp:txBody>
      <dsp:txXfrm>
        <a:off x="592" y="1866747"/>
        <a:ext cx="1003560" cy="501780"/>
      </dsp:txXfrm>
    </dsp:sp>
    <dsp:sp modelId="{F4563DAC-2A08-40DE-9656-0C5DB34A675D}">
      <dsp:nvSpPr>
        <dsp:cNvPr id="0" name=""/>
        <dsp:cNvSpPr/>
      </dsp:nvSpPr>
      <dsp:spPr>
        <a:xfrm rot="17494030">
          <a:off x="723090" y="1693302"/>
          <a:ext cx="888864" cy="22038"/>
        </a:xfrm>
        <a:custGeom>
          <a:avLst/>
          <a:gdLst/>
          <a:ahLst/>
          <a:cxnLst/>
          <a:rect l="0" t="0" r="0" b="0"/>
          <a:pathLst>
            <a:path>
              <a:moveTo>
                <a:pt x="0" y="11019"/>
              </a:moveTo>
              <a:lnTo>
                <a:pt x="888864" y="1101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7494030">
        <a:off x="1145300" y="1682099"/>
        <a:ext cx="44443" cy="44443"/>
      </dsp:txXfrm>
    </dsp:sp>
    <dsp:sp modelId="{9A621886-A609-424F-83F4-2CF3C9AC0F09}">
      <dsp:nvSpPr>
        <dsp:cNvPr id="0" name=""/>
        <dsp:cNvSpPr/>
      </dsp:nvSpPr>
      <dsp:spPr>
        <a:xfrm>
          <a:off x="1330892" y="1040114"/>
          <a:ext cx="1003560" cy="5017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 </a:t>
          </a:r>
          <a:endParaRPr lang="ru-RU" sz="1900" kern="1200" dirty="0"/>
        </a:p>
      </dsp:txBody>
      <dsp:txXfrm>
        <a:off x="1330892" y="1040114"/>
        <a:ext cx="1003560" cy="501780"/>
      </dsp:txXfrm>
    </dsp:sp>
    <dsp:sp modelId="{4531B9F4-8A9A-4AEA-8190-F08C33D8CCD8}">
      <dsp:nvSpPr>
        <dsp:cNvPr id="0" name=""/>
        <dsp:cNvSpPr/>
      </dsp:nvSpPr>
      <dsp:spPr>
        <a:xfrm rot="18378315">
          <a:off x="2139255" y="894352"/>
          <a:ext cx="957056" cy="22038"/>
        </a:xfrm>
        <a:custGeom>
          <a:avLst/>
          <a:gdLst/>
          <a:ahLst/>
          <a:cxnLst/>
          <a:rect l="0" t="0" r="0" b="0"/>
          <a:pathLst>
            <a:path>
              <a:moveTo>
                <a:pt x="0" y="11019"/>
              </a:moveTo>
              <a:lnTo>
                <a:pt x="957056" y="11019"/>
              </a:lnTo>
            </a:path>
          </a:pathLst>
        </a:custGeom>
        <a:noFill/>
        <a:ln w="19050" cap="flat" cmpd="sng" algn="ctr">
          <a:solidFill>
            <a:srgbClr val="00B0F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8378315">
        <a:off x="2593856" y="881445"/>
        <a:ext cx="47852" cy="47852"/>
      </dsp:txXfrm>
    </dsp:sp>
    <dsp:sp modelId="{182EEAFF-87BC-42A3-AD5B-D00C877B12F2}">
      <dsp:nvSpPr>
        <dsp:cNvPr id="0" name=""/>
        <dsp:cNvSpPr/>
      </dsp:nvSpPr>
      <dsp:spPr>
        <a:xfrm>
          <a:off x="2901113" y="268848"/>
          <a:ext cx="1003560" cy="5017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 </a:t>
          </a:r>
          <a:endParaRPr lang="ru-RU" sz="1900" kern="1200" dirty="0"/>
        </a:p>
      </dsp:txBody>
      <dsp:txXfrm>
        <a:off x="2901113" y="268848"/>
        <a:ext cx="1003560" cy="501780"/>
      </dsp:txXfrm>
    </dsp:sp>
    <dsp:sp modelId="{6DFFE553-CF99-416F-B724-51C1066B0D6E}">
      <dsp:nvSpPr>
        <dsp:cNvPr id="0" name=""/>
        <dsp:cNvSpPr/>
      </dsp:nvSpPr>
      <dsp:spPr>
        <a:xfrm rot="19007287">
          <a:off x="3851435" y="374295"/>
          <a:ext cx="392652" cy="22038"/>
        </a:xfrm>
        <a:custGeom>
          <a:avLst/>
          <a:gdLst/>
          <a:ahLst/>
          <a:cxnLst/>
          <a:rect l="0" t="0" r="0" b="0"/>
          <a:pathLst>
            <a:path>
              <a:moveTo>
                <a:pt x="0" y="11019"/>
              </a:moveTo>
              <a:lnTo>
                <a:pt x="392652" y="11019"/>
              </a:lnTo>
            </a:path>
          </a:pathLst>
        </a:custGeom>
        <a:noFill/>
        <a:ln w="19050" cap="flat" cmpd="sng" algn="ctr">
          <a:solidFill>
            <a:srgbClr val="00B0F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9007287">
        <a:off x="4037945" y="375498"/>
        <a:ext cx="19632" cy="19632"/>
      </dsp:txXfrm>
    </dsp:sp>
    <dsp:sp modelId="{65B0990B-15CC-4F22-B42B-00B90C145347}">
      <dsp:nvSpPr>
        <dsp:cNvPr id="0" name=""/>
        <dsp:cNvSpPr/>
      </dsp:nvSpPr>
      <dsp:spPr>
        <a:xfrm>
          <a:off x="4190849" y="0"/>
          <a:ext cx="1003560" cy="5017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n>
                <a:solidFill>
                  <a:srgbClr val="FF0000"/>
                </a:solidFill>
              </a:ln>
            </a:rPr>
            <a:t>Reject</a:t>
          </a:r>
          <a:endParaRPr lang="ru-RU" sz="2400" kern="1200" dirty="0">
            <a:ln>
              <a:solidFill>
                <a:srgbClr val="FF0000"/>
              </a:solidFill>
            </a:ln>
          </a:endParaRPr>
        </a:p>
      </dsp:txBody>
      <dsp:txXfrm>
        <a:off x="4190849" y="0"/>
        <a:ext cx="1003560" cy="501780"/>
      </dsp:txXfrm>
    </dsp:sp>
    <dsp:sp modelId="{8A3559AE-3B37-412E-8182-F616A8F76D29}">
      <dsp:nvSpPr>
        <dsp:cNvPr id="0" name=""/>
        <dsp:cNvSpPr/>
      </dsp:nvSpPr>
      <dsp:spPr>
        <a:xfrm rot="3970980">
          <a:off x="3691860" y="835280"/>
          <a:ext cx="713919" cy="22038"/>
        </a:xfrm>
        <a:custGeom>
          <a:avLst/>
          <a:gdLst/>
          <a:ahLst/>
          <a:cxnLst/>
          <a:rect l="0" t="0" r="0" b="0"/>
          <a:pathLst>
            <a:path>
              <a:moveTo>
                <a:pt x="0" y="11019"/>
              </a:moveTo>
              <a:lnTo>
                <a:pt x="713919" y="1101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3970980">
        <a:off x="4030972" y="828451"/>
        <a:ext cx="35695" cy="35695"/>
      </dsp:txXfrm>
    </dsp:sp>
    <dsp:sp modelId="{6F445039-8E59-484F-9120-B04E39FE0938}">
      <dsp:nvSpPr>
        <dsp:cNvPr id="0" name=""/>
        <dsp:cNvSpPr/>
      </dsp:nvSpPr>
      <dsp:spPr>
        <a:xfrm>
          <a:off x="4192967" y="921970"/>
          <a:ext cx="1003560" cy="5017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n>
                <a:solidFill>
                  <a:srgbClr val="FF0000"/>
                </a:solidFill>
              </a:ln>
            </a:rPr>
            <a:t>Reject</a:t>
          </a:r>
          <a:endParaRPr lang="ru-RU" sz="2400" kern="1200" dirty="0">
            <a:ln>
              <a:solidFill>
                <a:srgbClr val="FF0000"/>
              </a:solidFill>
            </a:ln>
          </a:endParaRPr>
        </a:p>
      </dsp:txBody>
      <dsp:txXfrm>
        <a:off x="4192967" y="921970"/>
        <a:ext cx="1003560" cy="501780"/>
      </dsp:txXfrm>
    </dsp:sp>
    <dsp:sp modelId="{294A34E0-382B-4092-A97D-A97365124C7F}">
      <dsp:nvSpPr>
        <dsp:cNvPr id="0" name=""/>
        <dsp:cNvSpPr/>
      </dsp:nvSpPr>
      <dsp:spPr>
        <a:xfrm rot="2523545">
          <a:off x="2263396" y="1464809"/>
          <a:ext cx="551796" cy="22038"/>
        </a:xfrm>
        <a:custGeom>
          <a:avLst/>
          <a:gdLst/>
          <a:ahLst/>
          <a:cxnLst/>
          <a:rect l="0" t="0" r="0" b="0"/>
          <a:pathLst>
            <a:path>
              <a:moveTo>
                <a:pt x="0" y="11019"/>
              </a:moveTo>
              <a:lnTo>
                <a:pt x="551796" y="1101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2523545">
        <a:off x="2525499" y="1462033"/>
        <a:ext cx="27589" cy="27589"/>
      </dsp:txXfrm>
    </dsp:sp>
    <dsp:sp modelId="{14EA14B7-70F5-4896-B6D0-5D90A4903844}">
      <dsp:nvSpPr>
        <dsp:cNvPr id="0" name=""/>
        <dsp:cNvSpPr/>
      </dsp:nvSpPr>
      <dsp:spPr>
        <a:xfrm>
          <a:off x="2744136" y="1409761"/>
          <a:ext cx="1003560" cy="5017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 </a:t>
          </a:r>
          <a:endParaRPr lang="ru-RU" sz="1900" kern="1200" dirty="0"/>
        </a:p>
      </dsp:txBody>
      <dsp:txXfrm>
        <a:off x="2744136" y="1409761"/>
        <a:ext cx="1003560" cy="501780"/>
      </dsp:txXfrm>
    </dsp:sp>
    <dsp:sp modelId="{202D4662-E60D-471E-9106-24F109CA4389}">
      <dsp:nvSpPr>
        <dsp:cNvPr id="0" name=""/>
        <dsp:cNvSpPr/>
      </dsp:nvSpPr>
      <dsp:spPr>
        <a:xfrm rot="3257290">
          <a:off x="3610772" y="1916699"/>
          <a:ext cx="657831" cy="22038"/>
        </a:xfrm>
        <a:custGeom>
          <a:avLst/>
          <a:gdLst/>
          <a:ahLst/>
          <a:cxnLst/>
          <a:rect l="0" t="0" r="0" b="0"/>
          <a:pathLst>
            <a:path>
              <a:moveTo>
                <a:pt x="0" y="11019"/>
              </a:moveTo>
              <a:lnTo>
                <a:pt x="657831" y="11019"/>
              </a:lnTo>
            </a:path>
          </a:pathLst>
        </a:custGeom>
        <a:noFill/>
        <a:ln w="19050" cap="flat" cmpd="sng" algn="ctr">
          <a:solidFill>
            <a:srgbClr val="00B0F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3257290">
        <a:off x="3923242" y="1911273"/>
        <a:ext cx="32891" cy="32891"/>
      </dsp:txXfrm>
    </dsp:sp>
    <dsp:sp modelId="{8C398495-8D08-486E-A9FA-AD996318BEF9}">
      <dsp:nvSpPr>
        <dsp:cNvPr id="0" name=""/>
        <dsp:cNvSpPr/>
      </dsp:nvSpPr>
      <dsp:spPr>
        <a:xfrm>
          <a:off x="4131679" y="1958448"/>
          <a:ext cx="1003560" cy="472677"/>
        </a:xfrm>
        <a:prstGeom prst="roundRect">
          <a:avLst>
            <a:gd name="adj" fmla="val 10000"/>
          </a:avLst>
        </a:prstGeom>
        <a:solidFill>
          <a:schemeClr val="accent1">
            <a:hueOff val="0"/>
            <a:satOff val="0"/>
            <a:lumOff val="0"/>
            <a:alphaOff val="0"/>
          </a:schemeClr>
        </a:solidFill>
        <a:ln w="1905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Complete</a:t>
          </a:r>
          <a:endParaRPr lang="ru-RU" sz="1900" kern="1200" dirty="0"/>
        </a:p>
      </dsp:txBody>
      <dsp:txXfrm>
        <a:off x="4131679" y="1958448"/>
        <a:ext cx="1003560" cy="472677"/>
      </dsp:txXfrm>
    </dsp:sp>
    <dsp:sp modelId="{30ACAC82-5477-4FDE-81F2-FABF7951AEDB}">
      <dsp:nvSpPr>
        <dsp:cNvPr id="0" name=""/>
        <dsp:cNvSpPr/>
      </dsp:nvSpPr>
      <dsp:spPr>
        <a:xfrm rot="3799413">
          <a:off x="799664" y="2438207"/>
          <a:ext cx="742178" cy="22038"/>
        </a:xfrm>
        <a:custGeom>
          <a:avLst/>
          <a:gdLst/>
          <a:ahLst/>
          <a:cxnLst/>
          <a:rect l="0" t="0" r="0" b="0"/>
          <a:pathLst>
            <a:path>
              <a:moveTo>
                <a:pt x="0" y="11019"/>
              </a:moveTo>
              <a:lnTo>
                <a:pt x="742178" y="11019"/>
              </a:lnTo>
            </a:path>
          </a:pathLst>
        </a:custGeom>
        <a:noFill/>
        <a:ln w="19050" cap="flat" cmpd="sng" algn="ctr">
          <a:solidFill>
            <a:srgbClr val="00B0F0"/>
          </a:solidFill>
          <a:prstDash val="solid"/>
        </a:ln>
        <a:effectLst>
          <a:outerShdw blurRad="38100" dist="25400" dir="5400000" rotWithShape="0">
            <a:srgbClr val="000000">
              <a:alpha val="40000"/>
            </a:srgbClr>
          </a:outerShdw>
        </a:effectLst>
      </dsp:spPr>
      <dsp:style>
        <a:lnRef idx="2">
          <a:schemeClr val="accent4"/>
        </a:lnRef>
        <a:fillRef idx="0">
          <a:schemeClr val="accent4"/>
        </a:fillRef>
        <a:effectRef idx="1">
          <a:schemeClr val="accent4"/>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3799413">
        <a:off x="1152199" y="2430672"/>
        <a:ext cx="37108" cy="37108"/>
      </dsp:txXfrm>
    </dsp:sp>
    <dsp:sp modelId="{48AC8801-3773-4BDD-8850-CE35DF028E40}">
      <dsp:nvSpPr>
        <dsp:cNvPr id="0" name=""/>
        <dsp:cNvSpPr/>
      </dsp:nvSpPr>
      <dsp:spPr>
        <a:xfrm>
          <a:off x="1337355" y="2529925"/>
          <a:ext cx="1003560" cy="5017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 </a:t>
          </a:r>
          <a:endParaRPr lang="ru-RU" sz="1900" kern="1200" dirty="0"/>
        </a:p>
      </dsp:txBody>
      <dsp:txXfrm>
        <a:off x="1337355" y="2529925"/>
        <a:ext cx="1003560" cy="501780"/>
      </dsp:txXfrm>
    </dsp:sp>
    <dsp:sp modelId="{8FDB891A-DEA3-4428-9C21-CD3DAC613C0C}">
      <dsp:nvSpPr>
        <dsp:cNvPr id="0" name=""/>
        <dsp:cNvSpPr/>
      </dsp:nvSpPr>
      <dsp:spPr>
        <a:xfrm rot="18555252">
          <a:off x="2247122" y="2572027"/>
          <a:ext cx="510803" cy="22038"/>
        </a:xfrm>
        <a:custGeom>
          <a:avLst/>
          <a:gdLst/>
          <a:ahLst/>
          <a:cxnLst/>
          <a:rect l="0" t="0" r="0" b="0"/>
          <a:pathLst>
            <a:path>
              <a:moveTo>
                <a:pt x="0" y="11019"/>
              </a:moveTo>
              <a:lnTo>
                <a:pt x="510803" y="1101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8555252">
        <a:off x="2489754" y="2570276"/>
        <a:ext cx="25540" cy="25540"/>
      </dsp:txXfrm>
    </dsp:sp>
    <dsp:sp modelId="{D11DCE08-AA69-49BA-BB61-3F91434F40B3}">
      <dsp:nvSpPr>
        <dsp:cNvPr id="0" name=""/>
        <dsp:cNvSpPr/>
      </dsp:nvSpPr>
      <dsp:spPr>
        <a:xfrm>
          <a:off x="2664132" y="2134387"/>
          <a:ext cx="1003560" cy="5017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n>
                <a:solidFill>
                  <a:srgbClr val="FF0000"/>
                </a:solidFill>
              </a:ln>
            </a:rPr>
            <a:t>Reject</a:t>
          </a:r>
          <a:endParaRPr lang="ru-RU" sz="2400" kern="1200" dirty="0">
            <a:ln>
              <a:solidFill>
                <a:srgbClr val="FF0000"/>
              </a:solidFill>
            </a:ln>
          </a:endParaRPr>
        </a:p>
      </dsp:txBody>
      <dsp:txXfrm>
        <a:off x="2664132" y="2134387"/>
        <a:ext cx="1003560" cy="501780"/>
      </dsp:txXfrm>
    </dsp:sp>
    <dsp:sp modelId="{A93E93D5-815D-42A2-8429-BF1817F99C6A}">
      <dsp:nvSpPr>
        <dsp:cNvPr id="0" name=""/>
        <dsp:cNvSpPr/>
      </dsp:nvSpPr>
      <dsp:spPr>
        <a:xfrm rot="3727243">
          <a:off x="2091643" y="3183667"/>
          <a:ext cx="936428" cy="22038"/>
        </a:xfrm>
        <a:custGeom>
          <a:avLst/>
          <a:gdLst/>
          <a:ahLst/>
          <a:cxnLst/>
          <a:rect l="0" t="0" r="0" b="0"/>
          <a:pathLst>
            <a:path>
              <a:moveTo>
                <a:pt x="0" y="11019"/>
              </a:moveTo>
              <a:lnTo>
                <a:pt x="936428" y="11019"/>
              </a:lnTo>
            </a:path>
          </a:pathLst>
        </a:custGeom>
        <a:noFill/>
        <a:ln w="19050" cap="flat" cmpd="sng" algn="ctr">
          <a:solidFill>
            <a:srgbClr val="00B0F0"/>
          </a:solidFill>
          <a:prstDash val="solid"/>
        </a:ln>
        <a:effectLst>
          <a:outerShdw blurRad="38100" dist="25400" dir="5400000" rotWithShape="0">
            <a:srgbClr val="000000">
              <a:alpha val="40000"/>
            </a:srgbClr>
          </a:outerShdw>
        </a:effectLst>
      </dsp:spPr>
      <dsp:style>
        <a:lnRef idx="2">
          <a:schemeClr val="accent4"/>
        </a:lnRef>
        <a:fillRef idx="0">
          <a:schemeClr val="accent4"/>
        </a:fillRef>
        <a:effectRef idx="1">
          <a:schemeClr val="accent4"/>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3727243">
        <a:off x="2536446" y="3171276"/>
        <a:ext cx="46821" cy="46821"/>
      </dsp:txXfrm>
    </dsp:sp>
    <dsp:sp modelId="{6300C68C-8C30-4C89-BA4A-EF5E2AE6E1D5}">
      <dsp:nvSpPr>
        <dsp:cNvPr id="0" name=""/>
        <dsp:cNvSpPr/>
      </dsp:nvSpPr>
      <dsp:spPr>
        <a:xfrm>
          <a:off x="2778799" y="3357667"/>
          <a:ext cx="1003560" cy="5017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n>
                <a:solidFill>
                  <a:srgbClr val="FF0000"/>
                </a:solidFill>
              </a:ln>
            </a:rPr>
            <a:t>Reject</a:t>
          </a:r>
          <a:endParaRPr lang="ru-RU" sz="2400" kern="1200" dirty="0">
            <a:ln>
              <a:solidFill>
                <a:srgbClr val="FF0000"/>
              </a:solidFill>
            </a:ln>
          </a:endParaRPr>
        </a:p>
      </dsp:txBody>
      <dsp:txXfrm>
        <a:off x="2778799" y="3357667"/>
        <a:ext cx="1003560" cy="501780"/>
      </dsp:txXfrm>
    </dsp:sp>
    <dsp:sp modelId="{B2657D5D-C2D6-42D7-96EC-125D32BDB08E}">
      <dsp:nvSpPr>
        <dsp:cNvPr id="0" name=""/>
        <dsp:cNvSpPr/>
      </dsp:nvSpPr>
      <dsp:spPr>
        <a:xfrm rot="18731818">
          <a:off x="3676344" y="3358317"/>
          <a:ext cx="645810" cy="22038"/>
        </a:xfrm>
        <a:custGeom>
          <a:avLst/>
          <a:gdLst/>
          <a:ahLst/>
          <a:cxnLst/>
          <a:rect l="0" t="0" r="0" b="0"/>
          <a:pathLst>
            <a:path>
              <a:moveTo>
                <a:pt x="0" y="11019"/>
              </a:moveTo>
              <a:lnTo>
                <a:pt x="645810" y="1101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8731818">
        <a:off x="3983104" y="3353191"/>
        <a:ext cx="32290" cy="32290"/>
      </dsp:txXfrm>
    </dsp:sp>
    <dsp:sp modelId="{AF962144-E962-4E3F-A6F1-862A87614E46}">
      <dsp:nvSpPr>
        <dsp:cNvPr id="0" name=""/>
        <dsp:cNvSpPr/>
      </dsp:nvSpPr>
      <dsp:spPr>
        <a:xfrm>
          <a:off x="4216139" y="2879225"/>
          <a:ext cx="1003560" cy="5017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ru-RU" sz="1900" kern="1200" dirty="0"/>
        </a:p>
      </dsp:txBody>
      <dsp:txXfrm>
        <a:off x="4216139" y="2879225"/>
        <a:ext cx="1003560" cy="501780"/>
      </dsp:txXfrm>
    </dsp:sp>
    <dsp:sp modelId="{9192A4C7-F841-440F-B803-F5EF94FDAE8D}">
      <dsp:nvSpPr>
        <dsp:cNvPr id="0" name=""/>
        <dsp:cNvSpPr/>
      </dsp:nvSpPr>
      <dsp:spPr>
        <a:xfrm rot="1807497">
          <a:off x="3750221" y="3716959"/>
          <a:ext cx="475887" cy="22038"/>
        </a:xfrm>
        <a:custGeom>
          <a:avLst/>
          <a:gdLst/>
          <a:ahLst/>
          <a:cxnLst/>
          <a:rect l="0" t="0" r="0" b="0"/>
          <a:pathLst>
            <a:path>
              <a:moveTo>
                <a:pt x="0" y="11019"/>
              </a:moveTo>
              <a:lnTo>
                <a:pt x="475887" y="1101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807497">
        <a:off x="3976268" y="3716081"/>
        <a:ext cx="23794" cy="23794"/>
      </dsp:txXfrm>
    </dsp:sp>
    <dsp:sp modelId="{32E42571-D69D-4F36-8219-E5B295560955}">
      <dsp:nvSpPr>
        <dsp:cNvPr id="0" name=""/>
        <dsp:cNvSpPr/>
      </dsp:nvSpPr>
      <dsp:spPr>
        <a:xfrm>
          <a:off x="4193970" y="3596509"/>
          <a:ext cx="1003560" cy="5017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endParaRPr lang="ru-RU" sz="1900" kern="1200" dirty="0"/>
        </a:p>
      </dsp:txBody>
      <dsp:txXfrm>
        <a:off x="4193970" y="3596509"/>
        <a:ext cx="1003560" cy="50178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87E3A50-7462-44BA-BD11-563CD704DC41}">
      <dsp:nvSpPr>
        <dsp:cNvPr id="0" name=""/>
        <dsp:cNvSpPr/>
      </dsp:nvSpPr>
      <dsp:spPr>
        <a:xfrm rot="5400000">
          <a:off x="2219149" y="-639937"/>
          <a:ext cx="1032606" cy="257454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t>Dictionary optimization</a:t>
          </a:r>
          <a:endParaRPr lang="ru-RU" sz="3000" kern="1200" dirty="0"/>
        </a:p>
      </dsp:txBody>
      <dsp:txXfrm rot="5400000">
        <a:off x="2219149" y="-639937"/>
        <a:ext cx="1032606" cy="2574544"/>
      </dsp:txXfrm>
    </dsp:sp>
    <dsp:sp modelId="{DAF4FB3F-837A-4443-B3FB-9ACFE64DA8D0}">
      <dsp:nvSpPr>
        <dsp:cNvPr id="0" name=""/>
        <dsp:cNvSpPr/>
      </dsp:nvSpPr>
      <dsp:spPr>
        <a:xfrm>
          <a:off x="0" y="1955"/>
          <a:ext cx="1448181" cy="129075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First optimization</a:t>
          </a:r>
          <a:endParaRPr lang="ru-RU" sz="1800" kern="1200" dirty="0"/>
        </a:p>
      </dsp:txBody>
      <dsp:txXfrm>
        <a:off x="0" y="1955"/>
        <a:ext cx="1448181" cy="1290758"/>
      </dsp:txXfrm>
    </dsp:sp>
    <dsp:sp modelId="{500302A3-F722-4D33-AB33-DD4010DC8A42}">
      <dsp:nvSpPr>
        <dsp:cNvPr id="0" name=""/>
        <dsp:cNvSpPr/>
      </dsp:nvSpPr>
      <dsp:spPr>
        <a:xfrm rot="5400000">
          <a:off x="2219149" y="715358"/>
          <a:ext cx="1032606" cy="257454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t>Heuristic method</a:t>
          </a:r>
          <a:endParaRPr lang="ru-RU" sz="3000" kern="1200" dirty="0"/>
        </a:p>
      </dsp:txBody>
      <dsp:txXfrm rot="5400000">
        <a:off x="2219149" y="715358"/>
        <a:ext cx="1032606" cy="2574544"/>
      </dsp:txXfrm>
    </dsp:sp>
    <dsp:sp modelId="{CD800E92-E1F0-4A0D-9322-F6731083A014}">
      <dsp:nvSpPr>
        <dsp:cNvPr id="0" name=""/>
        <dsp:cNvSpPr/>
      </dsp:nvSpPr>
      <dsp:spPr>
        <a:xfrm>
          <a:off x="0" y="1357251"/>
          <a:ext cx="1448181" cy="129075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Second optimization</a:t>
          </a:r>
          <a:endParaRPr lang="ru-RU" sz="1800" kern="1200" dirty="0"/>
        </a:p>
      </dsp:txBody>
      <dsp:txXfrm>
        <a:off x="0" y="1357251"/>
        <a:ext cx="1448181" cy="1290758"/>
      </dsp:txXfrm>
    </dsp:sp>
    <dsp:sp modelId="{F71CE857-F6D1-484B-BFD0-CC6F7F045D67}">
      <dsp:nvSpPr>
        <dsp:cNvPr id="0" name=""/>
        <dsp:cNvSpPr/>
      </dsp:nvSpPr>
      <dsp:spPr>
        <a:xfrm rot="5400000">
          <a:off x="2219149" y="2070655"/>
          <a:ext cx="1032606" cy="257454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US" sz="3000" b="0" i="0" kern="1200" dirty="0" smtClean="0"/>
            <a:t>Branch and bound</a:t>
          </a:r>
          <a:endParaRPr lang="ru-RU" sz="3000" b="0" i="0" kern="1200" dirty="0"/>
        </a:p>
      </dsp:txBody>
      <dsp:txXfrm rot="5400000">
        <a:off x="2219149" y="2070655"/>
        <a:ext cx="1032606" cy="2574544"/>
      </dsp:txXfrm>
    </dsp:sp>
    <dsp:sp modelId="{BD99C76F-E9AC-499B-AE67-6E2C020EC3D1}">
      <dsp:nvSpPr>
        <dsp:cNvPr id="0" name=""/>
        <dsp:cNvSpPr/>
      </dsp:nvSpPr>
      <dsp:spPr>
        <a:xfrm>
          <a:off x="0" y="2712548"/>
          <a:ext cx="1448181" cy="129075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Third optimization</a:t>
          </a:r>
          <a:endParaRPr lang="ru-RU" sz="1800" kern="1200" dirty="0"/>
        </a:p>
      </dsp:txBody>
      <dsp:txXfrm>
        <a:off x="0" y="2712548"/>
        <a:ext cx="1448181" cy="12907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a:t>Click to edit Master title style</a:t>
            </a:r>
            <a:endParaRPr lang="en-US" dirty="0"/>
          </a:p>
        </p:txBody>
      </p:sp>
      <p:sp>
        <p:nvSpPr>
          <p:cNvPr id="11" name="Date Placeholder 10"/>
          <p:cNvSpPr>
            <a:spLocks noGrp="1"/>
          </p:cNvSpPr>
          <p:nvPr>
            <p:ph type="dt" sz="half" idx="10"/>
          </p:nvPr>
        </p:nvSpPr>
        <p:spPr bwMode="black"/>
        <p:txBody>
          <a:bodyPr/>
          <a:lstStyle/>
          <a:p>
            <a:fld id="{25AE17C7-B787-4E50-994D-5E804113A1E9}" type="datetime4">
              <a:rPr lang="en-US" smtClean="0"/>
              <a:pPr/>
              <a:t>May 14, 2019</a:t>
            </a:fld>
            <a:endParaRPr lang="en-US" dirty="0"/>
          </a:p>
        </p:txBody>
      </p:sp>
      <p:sp>
        <p:nvSpPr>
          <p:cNvPr id="17" name="Slide Number Placeholder 16"/>
          <p:cNvSpPr>
            <a:spLocks noGrp="1"/>
          </p:cNvSpPr>
          <p:nvPr>
            <p:ph type="sldNum" sz="quarter" idx="11"/>
          </p:nvPr>
        </p:nvSpPr>
        <p:spPr/>
        <p:txBody>
          <a:bodyPr/>
          <a:lstStyle/>
          <a:p>
            <a:fld id="{5744759D-0EFF-4FB2-9CCE-04E00944F0FE}" type="slidenum">
              <a:rPr lang="en-US" smtClean="0"/>
              <a:pPr/>
              <a:t>‹#›</a:t>
            </a:fld>
            <a:endParaRPr lang="en-US" dirty="0"/>
          </a:p>
        </p:txBody>
      </p:sp>
      <p:sp>
        <p:nvSpPr>
          <p:cNvPr id="19" name="Footer Placeholder 18"/>
          <p:cNvSpPr>
            <a:spLocks noGrp="1"/>
          </p:cNvSpPr>
          <p:nvPr>
            <p:ph type="ftr" sz="quarter" idx="12"/>
          </p:nvPr>
        </p:nvSpPr>
        <p:spPr/>
        <p:txBody>
          <a:bodyPr/>
          <a:lstStyle/>
          <a:p>
            <a:endParaRPr lang="en-US" dirty="0"/>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DD7A28-FA93-4136-BDC1-BCCB2687E678}" type="datetimeFigureOut">
              <a:rPr lang="en-US" smtClean="0"/>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DD7A28-FA93-4136-BDC1-BCCB2687E678}" type="datetimeFigureOut">
              <a:rPr lang="en-US" smtClean="0"/>
              <a:pPr/>
              <a:t>5/14/2019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a:t>Click to edit Master title style</a:t>
            </a: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
        <p:nvSpPr>
          <p:cNvPr id="11" name="Date Placeholder 10"/>
          <p:cNvSpPr>
            <a:spLocks noGrp="1"/>
          </p:cNvSpPr>
          <p:nvPr>
            <p:ph type="dt" sz="half" idx="14"/>
          </p:nvPr>
        </p:nvSpPr>
        <p:spPr/>
        <p:txBody>
          <a:bodyPr/>
          <a:lstStyle/>
          <a:p>
            <a:fld id="{8995D68B-21AC-438B-BECE-4F17DA129F19}" type="datetime4">
              <a:rPr lang="en-US" smtClean="0"/>
              <a:pPr/>
              <a:t>May 14, 2019</a:t>
            </a:fld>
            <a:endParaRPr lang="en-US" dirty="0"/>
          </a:p>
        </p:txBody>
      </p:sp>
      <p:sp>
        <p:nvSpPr>
          <p:cNvPr id="12" name="Slide Number Placeholder 11"/>
          <p:cNvSpPr>
            <a:spLocks noGrp="1"/>
          </p:cNvSpPr>
          <p:nvPr>
            <p:ph type="sldNum" sz="quarter" idx="15"/>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6"/>
          </p:nvPr>
        </p:nvSpPr>
        <p:spPr/>
        <p:txBody>
          <a:bodyPr/>
          <a:lstStyle/>
          <a:p>
            <a:endParaRPr lang="en-US"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12"/>
          <p:cNvSpPr>
            <a:spLocks noGrp="1"/>
          </p:cNvSpPr>
          <p:nvPr>
            <p:ph type="dt" sz="half" idx="10"/>
          </p:nvPr>
        </p:nvSpPr>
        <p:spPr/>
        <p:txBody>
          <a:bodyPr/>
          <a:lstStyle/>
          <a:p>
            <a:fld id="{679F0FCF-2EA5-4FF5-AF14-1CA9C8854AAB}" type="datetime4">
              <a:rPr lang="en-US" smtClean="0"/>
              <a:pPr/>
              <a:t>May 14, 2019</a:t>
            </a:fld>
            <a:endParaRPr lang="en-US" dirty="0"/>
          </a:p>
        </p:txBody>
      </p:sp>
      <p:sp>
        <p:nvSpPr>
          <p:cNvPr id="14" name="Slide Number Placeholder 13"/>
          <p:cNvSpPr>
            <a:spLocks noGrp="1"/>
          </p:cNvSpPr>
          <p:nvPr>
            <p:ph type="sldNum" sz="quarter" idx="11"/>
          </p:nvPr>
        </p:nvSpPr>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p:cNvSpPr>
            <a:spLocks noGrp="1"/>
          </p:cNvSpPr>
          <p:nvPr>
            <p:ph type="dt" sz="half" idx="15"/>
          </p:nvPr>
        </p:nvSpPr>
        <p:spPr/>
        <p:txBody>
          <a:bodyPr/>
          <a:lstStyle/>
          <a:p>
            <a:fld id="{F9E781C6-1634-4A56-B2BE-62150BE83935}" type="datetime4">
              <a:rPr lang="en-US" smtClean="0"/>
              <a:pPr/>
              <a:t>May 14, 2019</a:t>
            </a:fld>
            <a:endParaRPr lang="en-US" dirty="0"/>
          </a:p>
        </p:txBody>
      </p:sp>
      <p:sp>
        <p:nvSpPr>
          <p:cNvPr id="12" name="Slide Number Placeholder 11"/>
          <p:cNvSpPr>
            <a:spLocks noGrp="1"/>
          </p:cNvSpPr>
          <p:nvPr>
            <p:ph type="sldNum" sz="quarter" idx="16"/>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7"/>
          </p:nvPr>
        </p:nvSpPr>
        <p:spPr/>
        <p:txBody>
          <a:bodyPr/>
          <a:lstStyle/>
          <a:p>
            <a:endParaRPr lang="en-US" dirty="0"/>
          </a:p>
        </p:txBody>
      </p:sp>
      <p:sp>
        <p:nvSpPr>
          <p:cNvPr id="16" name="Title 15"/>
          <p:cNvSpPr>
            <a:spLocks noGrp="1"/>
          </p:cNvSpPr>
          <p:nvPr>
            <p:ph type="title"/>
          </p:nvPr>
        </p:nvSpPr>
        <p:spPr/>
        <p:txBody>
          <a:bodyPr/>
          <a:lstStyle/>
          <a:p>
            <a:r>
              <a:rPr lang="en-US"/>
              <a:t>Click to edit Master title style</a:t>
            </a: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a:t>Click to edit Master text styles</a:t>
            </a:r>
          </a:p>
        </p:txBody>
      </p:sp>
      <p:sp>
        <p:nvSpPr>
          <p:cNvPr id="11" name="Date Placeholder 10"/>
          <p:cNvSpPr>
            <a:spLocks noGrp="1"/>
          </p:cNvSpPr>
          <p:nvPr>
            <p:ph type="dt" sz="half" idx="16"/>
          </p:nvPr>
        </p:nvSpPr>
        <p:spPr/>
        <p:txBody>
          <a:bodyPr/>
          <a:lstStyle/>
          <a:p>
            <a:fld id="{A9372AC2-3C75-4F5F-A929-48958086FE36}" type="datetime4">
              <a:rPr lang="en-US" smtClean="0"/>
              <a:pPr/>
              <a:t>May 14, 2019</a:t>
            </a:fld>
            <a:endParaRPr lang="en-US" dirty="0"/>
          </a:p>
        </p:txBody>
      </p:sp>
      <p:sp>
        <p:nvSpPr>
          <p:cNvPr id="12" name="Slide Number Placeholder 11"/>
          <p:cNvSpPr>
            <a:spLocks noGrp="1"/>
          </p:cNvSpPr>
          <p:nvPr>
            <p:ph type="sldNum" sz="quarter" idx="17"/>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8"/>
          </p:nvPr>
        </p:nvSpPr>
        <p:spPr/>
        <p:txBody>
          <a:bodyPr/>
          <a:lstStyle/>
          <a:p>
            <a:endParaRPr lang="en-US" dirty="0"/>
          </a:p>
        </p:txBody>
      </p:sp>
      <p:sp>
        <p:nvSpPr>
          <p:cNvPr id="18" name="Title 17"/>
          <p:cNvSpPr>
            <a:spLocks noGrp="1"/>
          </p:cNvSpPr>
          <p:nvPr>
            <p:ph type="title"/>
          </p:nvPr>
        </p:nvSpPr>
        <p:spPr/>
        <p:txBody>
          <a:bodyPr/>
          <a:lstStyle/>
          <a:p>
            <a:r>
              <a:rPr lang="en-US"/>
              <a:t>Click to edit Master title style</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p>
        </p:txBody>
      </p:sp>
      <p:sp>
        <p:nvSpPr>
          <p:cNvPr id="15" name="Date Placeholder 14"/>
          <p:cNvSpPr>
            <a:spLocks noGrp="1"/>
          </p:cNvSpPr>
          <p:nvPr>
            <p:ph type="dt" sz="half" idx="10"/>
          </p:nvPr>
        </p:nvSpPr>
        <p:spPr/>
        <p:txBody>
          <a:bodyPr/>
          <a:lstStyle/>
          <a:p>
            <a:fld id="{17509CF4-4C1A-45DC-BADA-6EFF91CB9ABB}" type="datetime4">
              <a:rPr lang="en-US" smtClean="0"/>
              <a:pPr/>
              <a:t>May 14, 2019</a:t>
            </a:fld>
            <a:endParaRPr lang="en-US" dirty="0"/>
          </a:p>
        </p:txBody>
      </p:sp>
      <p:sp>
        <p:nvSpPr>
          <p:cNvPr id="16" name="Slide Number Placeholder 15"/>
          <p:cNvSpPr>
            <a:spLocks noGrp="1"/>
          </p:cNvSpPr>
          <p:nvPr>
            <p:ph type="sldNum" sz="quarter" idx="11"/>
          </p:nvPr>
        </p:nvSpPr>
        <p:spPr/>
        <p:txBody>
          <a:bodyPr/>
          <a:lstStyle/>
          <a:p>
            <a:fld id="{5744759D-0EFF-4FB2-9CCE-04E00944F0FE}"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C53951C0-B478-4858-ABC7-96406A1C0480}" type="datetime4">
              <a:rPr lang="en-US" smtClean="0"/>
              <a:pPr/>
              <a:t>May 14, 2019</a:t>
            </a:fld>
            <a:endParaRPr lang="en-US" dirty="0"/>
          </a:p>
        </p:txBody>
      </p:sp>
      <p:sp>
        <p:nvSpPr>
          <p:cNvPr id="8" name="Slide Number Placeholder 7"/>
          <p:cNvSpPr>
            <a:spLocks noGrp="1"/>
          </p:cNvSpPr>
          <p:nvPr>
            <p:ph type="sldNum" sz="quarter" idx="11"/>
          </p:nvPr>
        </p:nvSpPr>
        <p:spPr/>
        <p:txBody>
          <a:bodyPr/>
          <a:lstStyle/>
          <a:p>
            <a:fld id="{5744759D-0EFF-4FB2-9CCE-04E00944F0FE}"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itle 12"/>
          <p:cNvSpPr>
            <a:spLocks noGrp="1"/>
          </p:cNvSpPr>
          <p:nvPr>
            <p:ph type="title"/>
          </p:nvPr>
        </p:nvSpPr>
        <p:spPr/>
        <p:txBody>
          <a:bodyPr/>
          <a:lstStyle/>
          <a:p>
            <a:r>
              <a:rPr lang="en-US"/>
              <a:t>Click to edit Master title style</a:t>
            </a:r>
          </a:p>
        </p:txBody>
      </p:sp>
      <p:sp>
        <p:nvSpPr>
          <p:cNvPr id="16" name="Date Placeholder 15"/>
          <p:cNvSpPr>
            <a:spLocks noGrp="1"/>
          </p:cNvSpPr>
          <p:nvPr>
            <p:ph type="dt" sz="half" idx="15"/>
          </p:nvPr>
        </p:nvSpPr>
        <p:spPr/>
        <p:txBody>
          <a:bodyPr/>
          <a:lstStyle/>
          <a:p>
            <a:fld id="{B867641A-9D94-4BD6-862F-F651067079BC}" type="datetime4">
              <a:rPr lang="en-US" smtClean="0"/>
              <a:pPr/>
              <a:t>May 14, 2019</a:t>
            </a:fld>
            <a:endParaRPr lang="en-US" dirty="0"/>
          </a:p>
        </p:txBody>
      </p:sp>
      <p:sp>
        <p:nvSpPr>
          <p:cNvPr id="19" name="Slide Number Placeholder 18"/>
          <p:cNvSpPr>
            <a:spLocks noGrp="1"/>
          </p:cNvSpPr>
          <p:nvPr>
            <p:ph type="sldNum" sz="quarter" idx="16"/>
          </p:nvPr>
        </p:nvSpPr>
        <p:spPr/>
        <p:txBody>
          <a:bodyPr/>
          <a:lstStyle/>
          <a:p>
            <a:fld id="{5744759D-0EFF-4FB2-9CCE-04E00944F0FE}" type="slidenum">
              <a:rPr lang="en-US" smtClean="0"/>
              <a:pPr/>
              <a:t>‹#›</a:t>
            </a:fld>
            <a:endParaRPr lang="en-US" dirty="0"/>
          </a:p>
        </p:txBody>
      </p:sp>
      <p:sp>
        <p:nvSpPr>
          <p:cNvPr id="23" name="Footer Placeholder 22"/>
          <p:cNvSpPr>
            <a:spLocks noGrp="1"/>
          </p:cNvSpPr>
          <p:nvPr>
            <p:ph type="ftr" sz="quarter" idx="17"/>
          </p:nvPr>
        </p:nvSpPr>
        <p:spPr/>
        <p:txBody>
          <a:bodyPr/>
          <a:lstStyle/>
          <a:p>
            <a:endParaRPr lang="en-US" dirty="0"/>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a:t>Click to edit Master text styles</a:t>
            </a:r>
          </a:p>
        </p:txBody>
      </p:sp>
      <p:sp>
        <p:nvSpPr>
          <p:cNvPr id="12" name="Title 11"/>
          <p:cNvSpPr>
            <a:spLocks noGrp="1"/>
          </p:cNvSpPr>
          <p:nvPr>
            <p:ph type="title"/>
          </p:nvPr>
        </p:nvSpPr>
        <p:spPr>
          <a:xfrm>
            <a:off x="2514600" y="975360"/>
            <a:ext cx="4114800" cy="701040"/>
          </a:xfrm>
        </p:spPr>
        <p:txBody>
          <a:bodyPr/>
          <a:lstStyle/>
          <a:p>
            <a:r>
              <a:rPr lang="en-US"/>
              <a:t>Click to edit Master title style</a:t>
            </a:r>
          </a:p>
        </p:txBody>
      </p:sp>
      <p:sp>
        <p:nvSpPr>
          <p:cNvPr id="13" name="Date Placeholder 12"/>
          <p:cNvSpPr>
            <a:spLocks noGrp="1"/>
          </p:cNvSpPr>
          <p:nvPr>
            <p:ph type="dt" sz="half" idx="14"/>
          </p:nvPr>
        </p:nvSpPr>
        <p:spPr>
          <a:xfrm>
            <a:off x="2981325" y="273180"/>
            <a:ext cx="3181350" cy="292100"/>
          </a:xfrm>
        </p:spPr>
        <p:txBody>
          <a:bodyPr/>
          <a:lstStyle/>
          <a:p>
            <a:fld id="{D74F0C02-0EF4-4745-9D82-E8D3F59464E3}" type="datetime4">
              <a:rPr lang="en-US" smtClean="0"/>
              <a:pPr/>
              <a:t>May 14, 2019</a:t>
            </a:fld>
            <a:endParaRPr lang="en-US" dirty="0"/>
          </a:p>
        </p:txBody>
      </p:sp>
      <p:sp>
        <p:nvSpPr>
          <p:cNvPr id="14" name="Slide Number Placeholder 13"/>
          <p:cNvSpPr>
            <a:spLocks noGrp="1"/>
          </p:cNvSpPr>
          <p:nvPr>
            <p:ph type="sldNum" sz="quarter" idx="15"/>
          </p:nvPr>
        </p:nvSpPr>
        <p:spPr>
          <a:xfrm>
            <a:off x="4038600" y="6172200"/>
            <a:ext cx="1066800" cy="304800"/>
          </a:xfrm>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6"/>
          </p:nvPr>
        </p:nvSpPr>
        <p:spPr>
          <a:xfrm>
            <a:off x="1447800" y="6486525"/>
            <a:ext cx="6248400" cy="292100"/>
          </a:xfrm>
        </p:spPr>
        <p:txBody>
          <a:bodyPr/>
          <a:lstStyle/>
          <a:p>
            <a:endParaRPr lang="en-US"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87367800-479D-41B0-B3F2-2DCE95BA1381}" type="datetime4">
              <a:rPr lang="en-US" smtClean="0"/>
              <a:pPr/>
              <a:t>May 14, 2019</a:t>
            </a:fld>
            <a:endParaRPr lang="en-US" dirty="0"/>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5744759D-0EFF-4FB2-9CCE-04E00944F0FE}" type="slidenum">
              <a:rPr lang="en-US" smtClean="0"/>
              <a:pPr/>
              <a:t>‹#›</a:t>
            </a:fld>
            <a:endParaRPr lang="en-US" dirty="0"/>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Lst>
  <p:transition spd="med">
    <p:fade/>
  </p:transition>
  <p:hf sldNum="0" hdr="0" ftr="0" dt="0"/>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cs typeface="Tahoma"/>
              </a:rPr>
              <a:t>Made by </a:t>
            </a:r>
            <a:r>
              <a:rPr lang="en-US" dirty="0" err="1">
                <a:cs typeface="Tahoma"/>
              </a:rPr>
              <a:t>Vakulinskiy</a:t>
            </a:r>
            <a:r>
              <a:rPr lang="en-US" dirty="0">
                <a:cs typeface="Tahoma"/>
              </a:rPr>
              <a:t> Olexandr</a:t>
            </a:r>
            <a:endParaRPr lang="en-US" dirty="0"/>
          </a:p>
        </p:txBody>
      </p:sp>
      <p:sp>
        <p:nvSpPr>
          <p:cNvPr id="3" name="Title 2"/>
          <p:cNvSpPr>
            <a:spLocks noGrp="1"/>
          </p:cNvSpPr>
          <p:nvPr>
            <p:ph type="title"/>
          </p:nvPr>
        </p:nvSpPr>
        <p:spPr/>
        <p:txBody>
          <a:bodyPr/>
          <a:lstStyle/>
          <a:p>
            <a:r>
              <a:rPr lang="en-US" dirty="0">
                <a:effectLst>
                  <a:glow rad="88900">
                    <a:srgbClr val="FFFFFF">
                      <a:alpha val="60000"/>
                    </a:srgbClr>
                  </a:glow>
                </a:effectLst>
                <a:cs typeface="Tunga"/>
              </a:rPr>
              <a:t>Crossword Generator</a:t>
            </a:r>
            <a:endParaRPr lang="en-US" dirty="0"/>
          </a:p>
        </p:txBody>
      </p:sp>
      <p:sp>
        <p:nvSpPr>
          <p:cNvPr id="4" name="TextBox 3">
            <a:extLst>
              <a:ext uri="{FF2B5EF4-FFF2-40B4-BE49-F238E27FC236}">
                <a16:creationId xmlns="" xmlns:a16="http://schemas.microsoft.com/office/drawing/2014/main" id="{4DA5A862-0F5E-4053-9C09-A02427734E17}"/>
              </a:ext>
            </a:extLst>
          </p:cNvPr>
          <p:cNvSpPr txBox="1"/>
          <p:nvPr/>
        </p:nvSpPr>
        <p:spPr>
          <a:xfrm>
            <a:off x="2414016" y="3529584"/>
            <a:ext cx="43068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dirty="0" err="1">
                <a:latin typeface="Constantia"/>
              </a:rPr>
              <a:t>Academic</a:t>
            </a:r>
            <a:r>
              <a:rPr lang="ru-RU" dirty="0">
                <a:latin typeface="Constantia"/>
              </a:rPr>
              <a:t> </a:t>
            </a:r>
            <a:r>
              <a:rPr lang="ru-RU" dirty="0" err="1" smtClean="0">
                <a:latin typeface="Constantia"/>
              </a:rPr>
              <a:t>Advisor</a:t>
            </a:r>
            <a:r>
              <a:rPr lang="en-US" dirty="0" smtClean="0">
                <a:latin typeface="Constantia"/>
              </a:rPr>
              <a:t>:</a:t>
            </a:r>
            <a:r>
              <a:rPr lang="ru-RU" dirty="0" smtClean="0">
                <a:latin typeface="Constantia"/>
              </a:rPr>
              <a:t> </a:t>
            </a:r>
            <a:r>
              <a:rPr lang="ru-RU" dirty="0" err="1">
                <a:latin typeface="Constantia"/>
              </a:rPr>
              <a:t>Grebenovich</a:t>
            </a:r>
            <a:r>
              <a:rPr lang="ru-RU" dirty="0">
                <a:latin typeface="Constantia"/>
              </a:rPr>
              <a:t> </a:t>
            </a:r>
            <a:r>
              <a:rPr lang="en-US" dirty="0" smtClean="0">
                <a:latin typeface="Constantia"/>
              </a:rPr>
              <a:t> </a:t>
            </a:r>
            <a:r>
              <a:rPr lang="en-US" dirty="0" smtClean="0">
                <a:latin typeface="Constantia"/>
              </a:rPr>
              <a:t>J. E.</a:t>
            </a:r>
            <a:endParaRPr lang="ru-RU" dirty="0">
              <a:latin typeface="Constantia"/>
            </a:endParaRPr>
          </a:p>
        </p:txBody>
      </p:sp>
    </p:spTree>
    <p:extLst>
      <p:ext uri="{BB962C8B-B14F-4D97-AF65-F5344CB8AC3E}">
        <p14:creationId xmlns="" xmlns:p14="http://schemas.microsoft.com/office/powerpoint/2010/main" val="245327076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5">
            <a:extLst>
              <a:ext uri="{FF2B5EF4-FFF2-40B4-BE49-F238E27FC236}">
                <a16:creationId xmlns="" xmlns:a16="http://schemas.microsoft.com/office/drawing/2014/main" id="{074E0931-2B76-4540-A433-4D3806973ED2}"/>
              </a:ext>
            </a:extLst>
          </p:cNvPr>
          <p:cNvGraphicFramePr>
            <a:graphicFrameLocks noGrp="1"/>
          </p:cNvGraphicFramePr>
          <p:nvPr>
            <p:ph sz="quarter" idx="13"/>
            <p:extLst>
              <p:ext uri="{D42A27DB-BD31-4B8C-83A1-F6EECF244321}">
                <p14:modId xmlns="" xmlns:p14="http://schemas.microsoft.com/office/powerpoint/2010/main" val="3830414584"/>
              </p:ext>
            </p:extLst>
          </p:nvPr>
        </p:nvGraphicFramePr>
        <p:xfrm>
          <a:off x="1127760" y="2543620"/>
          <a:ext cx="7214616" cy="3764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 xmlns:a16="http://schemas.microsoft.com/office/drawing/2014/main" id="{D6D4FFFC-EBCD-4A88-B12C-5C74E25E9234}"/>
              </a:ext>
            </a:extLst>
          </p:cNvPr>
          <p:cNvSpPr>
            <a:spLocks noGrp="1"/>
          </p:cNvSpPr>
          <p:nvPr>
            <p:ph type="title"/>
          </p:nvPr>
        </p:nvSpPr>
        <p:spPr>
          <a:xfrm>
            <a:off x="2514600" y="307848"/>
            <a:ext cx="4114800" cy="701040"/>
          </a:xfrm>
        </p:spPr>
        <p:txBody>
          <a:bodyPr/>
          <a:lstStyle/>
          <a:p>
            <a:r>
              <a:rPr lang="ru-RU" dirty="0" err="1">
                <a:latin typeface="Constantia"/>
                <a:cs typeface="Tunga"/>
              </a:rPr>
              <a:t>Goal</a:t>
            </a:r>
            <a:r>
              <a:rPr lang="ru-RU" dirty="0">
                <a:latin typeface="Constantia"/>
                <a:cs typeface="Tunga"/>
              </a:rPr>
              <a:t> </a:t>
            </a:r>
            <a:r>
              <a:rPr lang="ru-RU" dirty="0" err="1">
                <a:latin typeface="Constantia"/>
                <a:cs typeface="Tunga"/>
              </a:rPr>
              <a:t>and</a:t>
            </a:r>
            <a:r>
              <a:rPr lang="ru-RU" dirty="0">
                <a:latin typeface="Constantia"/>
                <a:cs typeface="Tunga"/>
              </a:rPr>
              <a:t> </a:t>
            </a:r>
            <a:r>
              <a:rPr lang="en-US" dirty="0" smtClean="0">
                <a:latin typeface="Constantia"/>
                <a:cs typeface="Tunga"/>
              </a:rPr>
              <a:t>tasks</a:t>
            </a:r>
            <a:endParaRPr lang="ru-RU" dirty="0" err="1">
              <a:latin typeface="Constantia"/>
            </a:endParaRPr>
          </a:p>
        </p:txBody>
      </p:sp>
      <p:sp>
        <p:nvSpPr>
          <p:cNvPr id="4" name="TextBox 3">
            <a:extLst>
              <a:ext uri="{FF2B5EF4-FFF2-40B4-BE49-F238E27FC236}">
                <a16:creationId xmlns="" xmlns:a16="http://schemas.microsoft.com/office/drawing/2014/main" id="{F7926EDC-30F7-4032-805B-BD838B452C24}"/>
              </a:ext>
            </a:extLst>
          </p:cNvPr>
          <p:cNvSpPr txBox="1"/>
          <p:nvPr/>
        </p:nvSpPr>
        <p:spPr>
          <a:xfrm>
            <a:off x="822960" y="1581912"/>
            <a:ext cx="7763256" cy="553998"/>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3000" dirty="0" err="1">
                <a:latin typeface="Constantia"/>
              </a:rPr>
              <a:t>Goal</a:t>
            </a:r>
            <a:r>
              <a:rPr lang="ru-RU" sz="3000" dirty="0">
                <a:latin typeface="Constantia"/>
              </a:rPr>
              <a:t>: </a:t>
            </a:r>
            <a:r>
              <a:rPr lang="ru-RU" sz="3000" dirty="0" err="1">
                <a:latin typeface="Constantia"/>
              </a:rPr>
              <a:t>creating</a:t>
            </a:r>
            <a:r>
              <a:rPr lang="ru-RU" sz="3000" dirty="0">
                <a:latin typeface="Constantia"/>
              </a:rPr>
              <a:t> </a:t>
            </a:r>
            <a:r>
              <a:rPr lang="ru-RU" sz="3000" dirty="0" err="1">
                <a:latin typeface="Constantia"/>
              </a:rPr>
              <a:t>crossword</a:t>
            </a:r>
            <a:r>
              <a:rPr lang="ru-RU" sz="3000" dirty="0">
                <a:latin typeface="Constantia"/>
              </a:rPr>
              <a:t> </a:t>
            </a:r>
            <a:r>
              <a:rPr lang="ru-RU" sz="3000" dirty="0" err="1">
                <a:latin typeface="Constantia"/>
              </a:rPr>
              <a:t>genrator</a:t>
            </a:r>
            <a:r>
              <a:rPr lang="ru-RU" sz="3000" dirty="0">
                <a:latin typeface="Constantia"/>
              </a:rPr>
              <a:t> </a:t>
            </a:r>
            <a:r>
              <a:rPr lang="ru-RU" sz="3000" dirty="0" err="1">
                <a:latin typeface="Constantia"/>
              </a:rPr>
              <a:t>program</a:t>
            </a:r>
            <a:endParaRPr lang="ru-RU" sz="3000" dirty="0" err="1"/>
          </a:p>
        </p:txBody>
      </p:sp>
    </p:spTree>
    <p:extLst>
      <p:ext uri="{BB962C8B-B14F-4D97-AF65-F5344CB8AC3E}">
        <p14:creationId xmlns="" xmlns:p14="http://schemas.microsoft.com/office/powerpoint/2010/main" val="74655248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95650A7A-B86C-48D0-8B45-867BBAB0C745}"/>
              </a:ext>
            </a:extLst>
          </p:cNvPr>
          <p:cNvSpPr>
            <a:spLocks noGrp="1"/>
          </p:cNvSpPr>
          <p:nvPr>
            <p:ph sz="quarter" idx="13"/>
          </p:nvPr>
        </p:nvSpPr>
        <p:spPr>
          <a:xfrm>
            <a:off x="457201" y="2020824"/>
            <a:ext cx="3346704" cy="4005072"/>
          </a:xfrm>
        </p:spPr>
        <p:txBody>
          <a:bodyPr vert="horz" lIns="91440" tIns="45720" rIns="91440" bIns="45720" rtlCol="0" anchor="t">
            <a:normAutofit/>
          </a:bodyPr>
          <a:lstStyle/>
          <a:p>
            <a:r>
              <a:rPr lang="ru-RU" dirty="0" err="1">
                <a:latin typeface="Constantia"/>
                <a:cs typeface="Tahoma"/>
              </a:rPr>
              <a:t>I've</a:t>
            </a:r>
            <a:r>
              <a:rPr lang="ru-RU" dirty="0">
                <a:latin typeface="Constantia"/>
                <a:cs typeface="Tahoma"/>
              </a:rPr>
              <a:t> </a:t>
            </a:r>
            <a:r>
              <a:rPr lang="ru-RU" dirty="0" err="1">
                <a:latin typeface="Constantia"/>
                <a:cs typeface="Tahoma"/>
              </a:rPr>
              <a:t>decided</a:t>
            </a:r>
            <a:r>
              <a:rPr lang="ru-RU" dirty="0">
                <a:latin typeface="Constantia"/>
                <a:cs typeface="Tahoma"/>
              </a:rPr>
              <a:t> </a:t>
            </a:r>
            <a:r>
              <a:rPr lang="ru-RU" dirty="0" err="1">
                <a:latin typeface="Constantia"/>
                <a:cs typeface="Tahoma"/>
              </a:rPr>
              <a:t>to</a:t>
            </a:r>
            <a:r>
              <a:rPr lang="ru-RU" dirty="0">
                <a:latin typeface="Constantia"/>
                <a:cs typeface="Tahoma"/>
              </a:rPr>
              <a:t> </a:t>
            </a:r>
            <a:r>
              <a:rPr lang="ru-RU" dirty="0" err="1">
                <a:latin typeface="Constantia"/>
                <a:cs typeface="Tahoma"/>
              </a:rPr>
              <a:t>use</a:t>
            </a:r>
            <a:r>
              <a:rPr lang="ru-RU" dirty="0">
                <a:latin typeface="Constantia"/>
                <a:cs typeface="Tahoma"/>
              </a:rPr>
              <a:t> </a:t>
            </a:r>
            <a:r>
              <a:rPr lang="ru-RU" dirty="0" err="1">
                <a:latin typeface="Constantia"/>
                <a:cs typeface="Tahoma"/>
              </a:rPr>
              <a:t>criss</a:t>
            </a:r>
            <a:r>
              <a:rPr lang="ru-RU" dirty="0">
                <a:latin typeface="Constantia"/>
                <a:cs typeface="Tahoma"/>
              </a:rPr>
              <a:t> </a:t>
            </a:r>
            <a:r>
              <a:rPr lang="ru-RU" dirty="0" err="1">
                <a:latin typeface="Constantia"/>
                <a:cs typeface="Tahoma"/>
              </a:rPr>
              <a:t>cross</a:t>
            </a:r>
            <a:r>
              <a:rPr lang="ru-RU" dirty="0">
                <a:latin typeface="Constantia"/>
                <a:cs typeface="Tahoma"/>
              </a:rPr>
              <a:t> </a:t>
            </a:r>
            <a:r>
              <a:rPr lang="ru-RU" dirty="0" err="1">
                <a:latin typeface="Constantia"/>
                <a:cs typeface="Tahoma"/>
              </a:rPr>
              <a:t>puzzle</a:t>
            </a:r>
            <a:r>
              <a:rPr lang="ru-RU" dirty="0">
                <a:latin typeface="Constantia"/>
                <a:cs typeface="Tahoma"/>
              </a:rPr>
              <a:t>, </a:t>
            </a:r>
            <a:r>
              <a:rPr lang="ru-RU" dirty="0" err="1">
                <a:latin typeface="Constantia"/>
                <a:cs typeface="Tahoma"/>
              </a:rPr>
              <a:t>not</a:t>
            </a:r>
            <a:r>
              <a:rPr lang="ru-RU" dirty="0">
                <a:latin typeface="Constantia"/>
                <a:cs typeface="Tahoma"/>
              </a:rPr>
              <a:t> </a:t>
            </a:r>
            <a:r>
              <a:rPr lang="ru-RU" dirty="0" err="1">
                <a:latin typeface="Constantia"/>
                <a:cs typeface="Tahoma"/>
              </a:rPr>
              <a:t>classical</a:t>
            </a:r>
            <a:r>
              <a:rPr lang="ru-RU" dirty="0">
                <a:latin typeface="Constantia"/>
                <a:cs typeface="Tahoma"/>
              </a:rPr>
              <a:t> </a:t>
            </a:r>
            <a:r>
              <a:rPr lang="ru-RU" dirty="0" err="1">
                <a:latin typeface="Constantia"/>
                <a:cs typeface="Tahoma"/>
              </a:rPr>
              <a:t>crossword</a:t>
            </a:r>
            <a:r>
              <a:rPr lang="ru-RU" dirty="0">
                <a:latin typeface="Constantia"/>
                <a:cs typeface="Tahoma"/>
              </a:rPr>
              <a:t>, </a:t>
            </a:r>
            <a:r>
              <a:rPr lang="ru-RU" dirty="0" err="1">
                <a:latin typeface="Constantia"/>
                <a:cs typeface="Tahoma"/>
              </a:rPr>
              <a:t>becase</a:t>
            </a:r>
            <a:r>
              <a:rPr lang="ru-RU" dirty="0">
                <a:latin typeface="Constantia"/>
                <a:cs typeface="Tahoma"/>
              </a:rPr>
              <a:t> </a:t>
            </a:r>
            <a:r>
              <a:rPr lang="ru-RU" dirty="0" err="1">
                <a:latin typeface="Constantia"/>
                <a:cs typeface="Tahoma"/>
              </a:rPr>
              <a:t>questions</a:t>
            </a:r>
            <a:r>
              <a:rPr lang="ru-RU" dirty="0">
                <a:latin typeface="Constantia"/>
                <a:cs typeface="Tahoma"/>
              </a:rPr>
              <a:t> </a:t>
            </a:r>
            <a:r>
              <a:rPr lang="ru-RU" dirty="0" err="1">
                <a:latin typeface="Constantia"/>
                <a:cs typeface="Tahoma"/>
              </a:rPr>
              <a:t>which</a:t>
            </a:r>
            <a:r>
              <a:rPr lang="ru-RU" dirty="0">
                <a:latin typeface="Constantia"/>
                <a:cs typeface="Tahoma"/>
              </a:rPr>
              <a:t> </a:t>
            </a:r>
            <a:r>
              <a:rPr lang="ru-RU" dirty="0" err="1">
                <a:latin typeface="Constantia"/>
                <a:cs typeface="Tahoma"/>
              </a:rPr>
              <a:t>we</a:t>
            </a:r>
            <a:r>
              <a:rPr lang="ru-RU" dirty="0">
                <a:latin typeface="Constantia"/>
                <a:cs typeface="Tahoma"/>
              </a:rPr>
              <a:t> </a:t>
            </a:r>
            <a:r>
              <a:rPr lang="ru-RU" dirty="0" err="1">
                <a:latin typeface="Constantia"/>
                <a:cs typeface="Tahoma"/>
              </a:rPr>
              <a:t>use</a:t>
            </a:r>
            <a:r>
              <a:rPr lang="ru-RU" dirty="0">
                <a:latin typeface="Constantia"/>
                <a:cs typeface="Tahoma"/>
              </a:rPr>
              <a:t> </a:t>
            </a:r>
            <a:r>
              <a:rPr lang="ru-RU" dirty="0" err="1">
                <a:latin typeface="Constantia"/>
                <a:cs typeface="Tahoma"/>
              </a:rPr>
              <a:t>in</a:t>
            </a:r>
            <a:r>
              <a:rPr lang="ru-RU" dirty="0">
                <a:latin typeface="Constantia"/>
                <a:cs typeface="Tahoma"/>
              </a:rPr>
              <a:t> </a:t>
            </a:r>
            <a:r>
              <a:rPr lang="ru-RU" dirty="0" err="1">
                <a:latin typeface="Constantia"/>
                <a:cs typeface="Tahoma"/>
              </a:rPr>
              <a:t>classical</a:t>
            </a:r>
            <a:r>
              <a:rPr lang="ru-RU" dirty="0">
                <a:latin typeface="Constantia"/>
                <a:cs typeface="Tahoma"/>
              </a:rPr>
              <a:t> </a:t>
            </a:r>
            <a:r>
              <a:rPr lang="ru-RU" dirty="0" err="1">
                <a:latin typeface="Constantia"/>
                <a:cs typeface="Tahoma"/>
              </a:rPr>
              <a:t>crossword</a:t>
            </a:r>
            <a:r>
              <a:rPr lang="ru-RU" dirty="0">
                <a:latin typeface="Constantia"/>
                <a:cs typeface="Tahoma"/>
              </a:rPr>
              <a:t> </a:t>
            </a:r>
            <a:r>
              <a:rPr lang="ru-RU" dirty="0" err="1">
                <a:latin typeface="Constantia"/>
                <a:cs typeface="Tahoma"/>
              </a:rPr>
              <a:t>are</a:t>
            </a:r>
            <a:r>
              <a:rPr lang="ru-RU" dirty="0">
                <a:latin typeface="Constantia"/>
                <a:cs typeface="Tahoma"/>
              </a:rPr>
              <a:t> </a:t>
            </a:r>
            <a:r>
              <a:rPr lang="ru-RU" dirty="0" err="1">
                <a:latin typeface="Constantia"/>
                <a:cs typeface="Tahoma"/>
              </a:rPr>
              <a:t>not</a:t>
            </a:r>
            <a:r>
              <a:rPr lang="ru-RU" dirty="0">
                <a:latin typeface="Constantia"/>
                <a:cs typeface="Tahoma"/>
              </a:rPr>
              <a:t> </a:t>
            </a:r>
            <a:r>
              <a:rPr lang="ru-RU" dirty="0" err="1">
                <a:latin typeface="Constantia"/>
                <a:cs typeface="Tahoma"/>
              </a:rPr>
              <a:t>important</a:t>
            </a:r>
            <a:r>
              <a:rPr lang="ru-RU" dirty="0">
                <a:latin typeface="Constantia"/>
                <a:cs typeface="Tahoma"/>
              </a:rPr>
              <a:t> </a:t>
            </a:r>
            <a:r>
              <a:rPr lang="ru-RU" dirty="0" err="1">
                <a:latin typeface="Constantia"/>
                <a:cs typeface="Tahoma"/>
              </a:rPr>
              <a:t>for</a:t>
            </a:r>
            <a:r>
              <a:rPr lang="ru-RU" dirty="0">
                <a:latin typeface="Constantia"/>
                <a:cs typeface="Tahoma"/>
              </a:rPr>
              <a:t> </a:t>
            </a:r>
            <a:r>
              <a:rPr lang="ru-RU" dirty="0" err="1">
                <a:latin typeface="Constantia"/>
                <a:cs typeface="Tahoma"/>
              </a:rPr>
              <a:t>my</a:t>
            </a:r>
            <a:r>
              <a:rPr lang="ru-RU" dirty="0">
                <a:latin typeface="Constantia"/>
                <a:cs typeface="Tahoma"/>
              </a:rPr>
              <a:t> </a:t>
            </a:r>
            <a:r>
              <a:rPr lang="ru-RU" dirty="0" err="1">
                <a:latin typeface="Constantia"/>
                <a:cs typeface="Tahoma"/>
              </a:rPr>
              <a:t>program</a:t>
            </a:r>
            <a:r>
              <a:rPr lang="ru-RU" dirty="0">
                <a:latin typeface="Constantia"/>
                <a:cs typeface="Tahoma"/>
              </a:rPr>
              <a:t>. </a:t>
            </a:r>
            <a:r>
              <a:rPr lang="ru-RU" dirty="0" err="1">
                <a:latin typeface="Constantia"/>
                <a:cs typeface="Tahoma"/>
              </a:rPr>
              <a:t>My</a:t>
            </a:r>
            <a:r>
              <a:rPr lang="ru-RU" dirty="0">
                <a:latin typeface="Constantia"/>
                <a:cs typeface="Tahoma"/>
              </a:rPr>
              <a:t> </a:t>
            </a:r>
            <a:r>
              <a:rPr lang="ru-RU" dirty="0" err="1">
                <a:latin typeface="Constantia"/>
                <a:cs typeface="Tahoma"/>
              </a:rPr>
              <a:t>goal</a:t>
            </a:r>
            <a:r>
              <a:rPr lang="ru-RU" dirty="0">
                <a:latin typeface="Constantia"/>
                <a:cs typeface="Tahoma"/>
              </a:rPr>
              <a:t> </a:t>
            </a:r>
            <a:r>
              <a:rPr lang="ru-RU" dirty="0" err="1">
                <a:latin typeface="Constantia"/>
                <a:cs typeface="Tahoma"/>
              </a:rPr>
              <a:t>it's</a:t>
            </a:r>
            <a:r>
              <a:rPr lang="ru-RU" dirty="0">
                <a:latin typeface="Constantia"/>
                <a:cs typeface="Tahoma"/>
              </a:rPr>
              <a:t> </a:t>
            </a:r>
            <a:r>
              <a:rPr lang="ru-RU" dirty="0" err="1">
                <a:latin typeface="Constantia"/>
                <a:cs typeface="Tahoma"/>
              </a:rPr>
              <a:t>correctly</a:t>
            </a:r>
            <a:r>
              <a:rPr lang="ru-RU" dirty="0">
                <a:latin typeface="Constantia"/>
                <a:cs typeface="Tahoma"/>
              </a:rPr>
              <a:t> </a:t>
            </a:r>
            <a:r>
              <a:rPr lang="ru-RU" dirty="0" err="1">
                <a:latin typeface="Constantia"/>
                <a:cs typeface="Tahoma"/>
              </a:rPr>
              <a:t>filled</a:t>
            </a:r>
            <a:r>
              <a:rPr lang="ru-RU" dirty="0">
                <a:latin typeface="Constantia"/>
                <a:cs typeface="Tahoma"/>
              </a:rPr>
              <a:t> </a:t>
            </a:r>
            <a:r>
              <a:rPr lang="ru-RU" dirty="0" err="1">
                <a:latin typeface="Constantia"/>
                <a:cs typeface="Tahoma"/>
              </a:rPr>
              <a:t>grid</a:t>
            </a:r>
            <a:r>
              <a:rPr lang="ru-RU" dirty="0">
                <a:latin typeface="Constantia"/>
                <a:cs typeface="Tahoma"/>
              </a:rPr>
              <a:t> </a:t>
            </a:r>
            <a:r>
              <a:rPr lang="ru-RU" dirty="0" err="1">
                <a:latin typeface="Constantia"/>
                <a:cs typeface="Tahoma"/>
              </a:rPr>
              <a:t>so</a:t>
            </a:r>
            <a:r>
              <a:rPr lang="ru-RU" dirty="0">
                <a:latin typeface="Constantia"/>
                <a:cs typeface="Tahoma"/>
              </a:rPr>
              <a:t>, I </a:t>
            </a:r>
            <a:r>
              <a:rPr lang="ru-RU" dirty="0" err="1">
                <a:latin typeface="Constantia"/>
                <a:cs typeface="Tahoma"/>
              </a:rPr>
              <a:t>can</a:t>
            </a:r>
            <a:r>
              <a:rPr lang="ru-RU" dirty="0">
                <a:latin typeface="Constantia"/>
                <a:cs typeface="Tahoma"/>
              </a:rPr>
              <a:t> </a:t>
            </a:r>
            <a:r>
              <a:rPr lang="ru-RU" dirty="0" err="1">
                <a:latin typeface="Constantia"/>
                <a:cs typeface="Tahoma"/>
              </a:rPr>
              <a:t>use</a:t>
            </a:r>
            <a:r>
              <a:rPr lang="ru-RU" dirty="0">
                <a:latin typeface="Constantia"/>
                <a:cs typeface="Tahoma"/>
              </a:rPr>
              <a:t> </a:t>
            </a:r>
            <a:r>
              <a:rPr lang="ru-RU" dirty="0" err="1">
                <a:latin typeface="Constantia"/>
                <a:cs typeface="Tahoma"/>
              </a:rPr>
              <a:t>already</a:t>
            </a:r>
            <a:r>
              <a:rPr lang="ru-RU" dirty="0">
                <a:latin typeface="Constantia"/>
                <a:cs typeface="Tahoma"/>
              </a:rPr>
              <a:t> </a:t>
            </a:r>
            <a:r>
              <a:rPr lang="ru-RU" dirty="0" err="1">
                <a:latin typeface="Constantia"/>
                <a:cs typeface="Tahoma"/>
              </a:rPr>
              <a:t>made</a:t>
            </a:r>
            <a:r>
              <a:rPr lang="ru-RU" dirty="0">
                <a:latin typeface="Constantia"/>
                <a:cs typeface="Tahoma"/>
              </a:rPr>
              <a:t> </a:t>
            </a:r>
            <a:r>
              <a:rPr lang="ru-RU" dirty="0" err="1">
                <a:latin typeface="Constantia"/>
                <a:cs typeface="Tahoma"/>
              </a:rPr>
              <a:t>wordlist</a:t>
            </a:r>
            <a:r>
              <a:rPr lang="ru-RU" dirty="0">
                <a:latin typeface="Constantia"/>
                <a:cs typeface="Tahoma"/>
              </a:rPr>
              <a:t>. </a:t>
            </a:r>
            <a:r>
              <a:rPr lang="ru-RU" dirty="0" err="1">
                <a:latin typeface="Constantia"/>
                <a:cs typeface="Tahoma"/>
              </a:rPr>
              <a:t>So</a:t>
            </a:r>
            <a:r>
              <a:rPr lang="ru-RU" dirty="0">
                <a:latin typeface="Constantia"/>
                <a:cs typeface="Tahoma"/>
              </a:rPr>
              <a:t> </a:t>
            </a:r>
            <a:r>
              <a:rPr lang="ru-RU" dirty="0" err="1">
                <a:latin typeface="Constantia"/>
                <a:cs typeface="Tahoma"/>
              </a:rPr>
              <a:t>criss</a:t>
            </a:r>
            <a:r>
              <a:rPr lang="ru-RU" dirty="0">
                <a:latin typeface="Constantia"/>
                <a:cs typeface="Tahoma"/>
              </a:rPr>
              <a:t> </a:t>
            </a:r>
            <a:r>
              <a:rPr lang="ru-RU" dirty="0" err="1">
                <a:latin typeface="Constantia"/>
                <a:cs typeface="Tahoma"/>
              </a:rPr>
              <a:t>cross</a:t>
            </a:r>
            <a:r>
              <a:rPr lang="ru-RU" dirty="0">
                <a:latin typeface="Constantia"/>
                <a:cs typeface="Tahoma"/>
              </a:rPr>
              <a:t> </a:t>
            </a:r>
            <a:r>
              <a:rPr lang="ru-RU" dirty="0" err="1">
                <a:latin typeface="Constantia"/>
                <a:cs typeface="Tahoma"/>
              </a:rPr>
              <a:t>is</a:t>
            </a:r>
            <a:r>
              <a:rPr lang="ru-RU" dirty="0">
                <a:latin typeface="Constantia"/>
                <a:cs typeface="Tahoma"/>
              </a:rPr>
              <a:t> </a:t>
            </a:r>
            <a:r>
              <a:rPr lang="ru-RU" dirty="0" err="1">
                <a:latin typeface="Constantia"/>
                <a:cs typeface="Tahoma"/>
              </a:rPr>
              <a:t>the</a:t>
            </a:r>
            <a:r>
              <a:rPr lang="ru-RU" dirty="0">
                <a:latin typeface="Constantia"/>
                <a:cs typeface="Tahoma"/>
              </a:rPr>
              <a:t> </a:t>
            </a:r>
            <a:r>
              <a:rPr lang="ru-RU" dirty="0" err="1">
                <a:latin typeface="Constantia"/>
                <a:cs typeface="Tahoma"/>
              </a:rPr>
              <a:t>best</a:t>
            </a:r>
            <a:r>
              <a:rPr lang="ru-RU" dirty="0">
                <a:latin typeface="Constantia"/>
                <a:cs typeface="Tahoma"/>
              </a:rPr>
              <a:t> </a:t>
            </a:r>
            <a:r>
              <a:rPr lang="ru-RU" dirty="0" err="1">
                <a:latin typeface="Constantia"/>
                <a:cs typeface="Tahoma"/>
              </a:rPr>
              <a:t>choice</a:t>
            </a:r>
            <a:r>
              <a:rPr lang="ru-RU" dirty="0">
                <a:latin typeface="Constantia"/>
                <a:cs typeface="Tahoma"/>
              </a:rPr>
              <a:t> </a:t>
            </a:r>
            <a:r>
              <a:rPr lang="ru-RU" dirty="0" err="1">
                <a:latin typeface="Constantia"/>
                <a:cs typeface="Tahoma"/>
              </a:rPr>
              <a:t>for</a:t>
            </a:r>
            <a:r>
              <a:rPr lang="ru-RU" dirty="0">
                <a:latin typeface="Constantia"/>
                <a:cs typeface="Tahoma"/>
              </a:rPr>
              <a:t> </a:t>
            </a:r>
            <a:r>
              <a:rPr lang="ru-RU" dirty="0" err="1">
                <a:latin typeface="Constantia"/>
                <a:cs typeface="Tahoma"/>
              </a:rPr>
              <a:t>such</a:t>
            </a:r>
            <a:r>
              <a:rPr lang="ru-RU" dirty="0">
                <a:latin typeface="Constantia"/>
                <a:cs typeface="Tahoma"/>
              </a:rPr>
              <a:t> </a:t>
            </a:r>
            <a:r>
              <a:rPr lang="ru-RU" dirty="0" err="1">
                <a:latin typeface="Constantia"/>
                <a:cs typeface="Tahoma"/>
              </a:rPr>
              <a:t>program</a:t>
            </a:r>
            <a:endParaRPr lang="ru-RU" dirty="0">
              <a:latin typeface="Constantia"/>
            </a:endParaRPr>
          </a:p>
        </p:txBody>
      </p:sp>
      <p:sp>
        <p:nvSpPr>
          <p:cNvPr id="3" name="Title 2">
            <a:extLst>
              <a:ext uri="{FF2B5EF4-FFF2-40B4-BE49-F238E27FC236}">
                <a16:creationId xmlns="" xmlns:a16="http://schemas.microsoft.com/office/drawing/2014/main" id="{2269440E-4B4D-42A8-A996-F9699FAE1F71}"/>
              </a:ext>
            </a:extLst>
          </p:cNvPr>
          <p:cNvSpPr>
            <a:spLocks noGrp="1"/>
          </p:cNvSpPr>
          <p:nvPr>
            <p:ph type="title"/>
          </p:nvPr>
        </p:nvSpPr>
        <p:spPr/>
        <p:txBody>
          <a:bodyPr/>
          <a:lstStyle/>
          <a:p>
            <a:r>
              <a:rPr lang="en-US" dirty="0" smtClean="0">
                <a:latin typeface="Constantia"/>
                <a:cs typeface="Tunga"/>
              </a:rPr>
              <a:t>CRISS cross</a:t>
            </a:r>
            <a:endParaRPr lang="en-US" dirty="0"/>
          </a:p>
        </p:txBody>
      </p:sp>
      <p:pic>
        <p:nvPicPr>
          <p:cNvPr id="1026" name="Picture 2"/>
          <p:cNvPicPr>
            <a:picLocks noGrp="1" noChangeAspect="1" noChangeArrowheads="1"/>
          </p:cNvPicPr>
          <p:nvPr>
            <p:ph sz="quarter" idx="14"/>
          </p:nvPr>
        </p:nvPicPr>
        <p:blipFill>
          <a:blip r:embed="rId2" cstate="print"/>
          <a:srcRect/>
          <a:stretch>
            <a:fillRect/>
          </a:stretch>
        </p:blipFill>
        <p:spPr bwMode="auto">
          <a:xfrm>
            <a:off x="4165807" y="2072415"/>
            <a:ext cx="4638637" cy="3644643"/>
          </a:xfrm>
          <a:prstGeom prst="rect">
            <a:avLst/>
          </a:prstGeom>
          <a:noFill/>
          <a:ln w="9525">
            <a:noFill/>
            <a:miter lim="800000"/>
            <a:headEnd/>
            <a:tailEnd/>
          </a:ln>
        </p:spPr>
      </p:pic>
    </p:spTree>
    <p:extLst>
      <p:ext uri="{BB962C8B-B14F-4D97-AF65-F5344CB8AC3E}">
        <p14:creationId xmlns="" xmlns:p14="http://schemas.microsoft.com/office/powerpoint/2010/main" val="1134757147"/>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5">
            <a:extLst>
              <a:ext uri="{FF2B5EF4-FFF2-40B4-BE49-F238E27FC236}">
                <a16:creationId xmlns="" xmlns:a16="http://schemas.microsoft.com/office/drawing/2014/main" id="{BF11ADA2-FABB-40D3-B008-0B1394BDE0D8}"/>
              </a:ext>
            </a:extLst>
          </p:cNvPr>
          <p:cNvGraphicFramePr>
            <a:graphicFrameLocks noGrp="1"/>
          </p:cNvGraphicFramePr>
          <p:nvPr>
            <p:ph sz="quarter" idx="14"/>
            <p:extLst>
              <p:ext uri="{D42A27DB-BD31-4B8C-83A1-F6EECF244321}">
                <p14:modId xmlns="" xmlns:p14="http://schemas.microsoft.com/office/powerpoint/2010/main" val="3095141230"/>
              </p:ext>
            </p:extLst>
          </p:nvPr>
        </p:nvGraphicFramePr>
        <p:xfrm>
          <a:off x="1723686" y="1876190"/>
          <a:ext cx="5434166" cy="4259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 xmlns:a16="http://schemas.microsoft.com/office/drawing/2014/main" id="{6A079666-8007-4681-B65C-7BA41EA51934}"/>
              </a:ext>
            </a:extLst>
          </p:cNvPr>
          <p:cNvSpPr>
            <a:spLocks noGrp="1"/>
          </p:cNvSpPr>
          <p:nvPr>
            <p:ph type="title"/>
          </p:nvPr>
        </p:nvSpPr>
        <p:spPr/>
        <p:txBody>
          <a:bodyPr/>
          <a:lstStyle/>
          <a:p>
            <a:r>
              <a:rPr lang="ru-RU" dirty="0" err="1">
                <a:latin typeface="Constantia"/>
                <a:cs typeface="Tunga"/>
              </a:rPr>
              <a:t>Generating</a:t>
            </a:r>
            <a:r>
              <a:rPr lang="ru-RU" dirty="0">
                <a:latin typeface="Constantia"/>
                <a:cs typeface="Tunga"/>
              </a:rPr>
              <a:t> </a:t>
            </a:r>
            <a:r>
              <a:rPr lang="ru-RU" dirty="0" err="1">
                <a:latin typeface="Constantia"/>
                <a:cs typeface="Tunga"/>
              </a:rPr>
              <a:t>method</a:t>
            </a:r>
            <a:endParaRPr lang="ru-RU" dirty="0" err="1">
              <a:latin typeface="Constantia"/>
            </a:endParaRPr>
          </a:p>
        </p:txBody>
      </p:sp>
    </p:spTree>
    <p:extLst>
      <p:ext uri="{BB962C8B-B14F-4D97-AF65-F5344CB8AC3E}">
        <p14:creationId xmlns="" xmlns:p14="http://schemas.microsoft.com/office/powerpoint/2010/main" val="387743919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Backtracking</a:t>
            </a:r>
            <a:endParaRPr lang="ru-RU" dirty="0"/>
          </a:p>
        </p:txBody>
      </p:sp>
      <p:graphicFrame>
        <p:nvGraphicFramePr>
          <p:cNvPr id="9" name="Содержимое 8"/>
          <p:cNvGraphicFramePr>
            <a:graphicFrameLocks noGrp="1"/>
          </p:cNvGraphicFramePr>
          <p:nvPr>
            <p:ph sz="quarter" idx="13"/>
          </p:nvPr>
        </p:nvGraphicFramePr>
        <p:xfrm>
          <a:off x="182880" y="1905000"/>
          <a:ext cx="5219700" cy="40982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Стрелка вправо 17"/>
          <p:cNvSpPr/>
          <p:nvPr/>
        </p:nvSpPr>
        <p:spPr>
          <a:xfrm rot="16200000">
            <a:off x="3063240" y="4815840"/>
            <a:ext cx="685800" cy="16764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9" name="Стрелка углом 18"/>
          <p:cNvSpPr/>
          <p:nvPr/>
        </p:nvSpPr>
        <p:spPr>
          <a:xfrm rot="5400000" flipH="1" flipV="1">
            <a:off x="1996440" y="3329940"/>
            <a:ext cx="693420" cy="982980"/>
          </a:xfrm>
          <a:prstGeom prst="bentArrow">
            <a:avLst>
              <a:gd name="adj1" fmla="val 14264"/>
              <a:gd name="adj2" fmla="val 15698"/>
              <a:gd name="adj3" fmla="val 25775"/>
              <a:gd name="adj4" fmla="val 4375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a:solidFill>
                <a:schemeClr val="tx1"/>
              </a:solidFill>
            </a:endParaRPr>
          </a:p>
        </p:txBody>
      </p:sp>
      <p:sp>
        <p:nvSpPr>
          <p:cNvPr id="20" name="Стрелка вправо 19"/>
          <p:cNvSpPr/>
          <p:nvPr/>
        </p:nvSpPr>
        <p:spPr>
          <a:xfrm rot="5400000">
            <a:off x="4659630" y="2548890"/>
            <a:ext cx="464820" cy="16764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2" name="Стрелка углом 21"/>
          <p:cNvSpPr/>
          <p:nvPr/>
        </p:nvSpPr>
        <p:spPr>
          <a:xfrm rot="5400000" flipV="1">
            <a:off x="3547110" y="2602230"/>
            <a:ext cx="411480" cy="998220"/>
          </a:xfrm>
          <a:prstGeom prst="bentArrow">
            <a:avLst>
              <a:gd name="adj1" fmla="val 23523"/>
              <a:gd name="adj2" fmla="val 25883"/>
              <a:gd name="adj3" fmla="val 23923"/>
              <a:gd name="adj4" fmla="val 4375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a:solidFill>
                <a:schemeClr val="tx1"/>
              </a:solidFill>
            </a:endParaRPr>
          </a:p>
        </p:txBody>
      </p:sp>
      <p:sp>
        <p:nvSpPr>
          <p:cNvPr id="23" name="Content Placeholder 1">
            <a:extLst>
              <a:ext uri="{FF2B5EF4-FFF2-40B4-BE49-F238E27FC236}">
                <a16:creationId xmlns="" xmlns:a16="http://schemas.microsoft.com/office/drawing/2014/main" id="{8483E21E-650A-407C-921D-17C3F56AF852}"/>
              </a:ext>
            </a:extLst>
          </p:cNvPr>
          <p:cNvSpPr>
            <a:spLocks noGrp="1"/>
          </p:cNvSpPr>
          <p:nvPr>
            <p:ph sz="quarter" idx="13"/>
          </p:nvPr>
        </p:nvSpPr>
        <p:spPr>
          <a:xfrm>
            <a:off x="5615940" y="2074164"/>
            <a:ext cx="3528060" cy="4005072"/>
          </a:xfrm>
        </p:spPr>
        <p:txBody>
          <a:bodyPr vert="horz" lIns="91440" tIns="45720" rIns="91440" bIns="45720" rtlCol="0" anchor="t">
            <a:normAutofit/>
          </a:bodyPr>
          <a:lstStyle/>
          <a:p>
            <a:r>
              <a:rPr lang="en-US" dirty="0" smtClean="0">
                <a:latin typeface="Constantia"/>
                <a:cs typeface="Tahoma"/>
              </a:rPr>
              <a:t>Backtracking is a general algorithm for finding all (or some) solutions to some computational problems, that incrementally builds candidates to the solutions, and abandons each partial candidate (“backtracks”) as soon as it determines that the candidate cannot possibly be completed to a valid solution.</a:t>
            </a:r>
            <a:endParaRPr lang="ru-RU" dirty="0" err="1">
              <a:latin typeface="Constantia"/>
              <a:cs typeface="Tahoma"/>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одержимое 4"/>
          <p:cNvGraphicFramePr>
            <a:graphicFrameLocks noGrp="1"/>
          </p:cNvGraphicFramePr>
          <p:nvPr>
            <p:ph sz="quarter" idx="13"/>
          </p:nvPr>
        </p:nvGraphicFramePr>
        <p:xfrm>
          <a:off x="457200" y="2020888"/>
          <a:ext cx="4022725" cy="4005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Заголовок 3"/>
          <p:cNvSpPr>
            <a:spLocks noGrp="1"/>
          </p:cNvSpPr>
          <p:nvPr>
            <p:ph type="title"/>
          </p:nvPr>
        </p:nvSpPr>
        <p:spPr/>
        <p:txBody>
          <a:bodyPr/>
          <a:lstStyle/>
          <a:p>
            <a:r>
              <a:rPr lang="en-US" dirty="0" smtClean="0"/>
              <a:t>Algorithm optimization </a:t>
            </a:r>
            <a:endParaRPr lang="ru-RU" dirty="0"/>
          </a:p>
        </p:txBody>
      </p:sp>
      <p:pic>
        <p:nvPicPr>
          <p:cNvPr id="2050" name="Picture 2"/>
          <p:cNvPicPr>
            <a:picLocks noGrp="1" noChangeAspect="1" noChangeArrowheads="1"/>
          </p:cNvPicPr>
          <p:nvPr>
            <p:ph sz="quarter" idx="14"/>
          </p:nvPr>
        </p:nvPicPr>
        <p:blipFill>
          <a:blip r:embed="rId7" cstate="print"/>
          <a:srcRect/>
          <a:stretch>
            <a:fillRect/>
          </a:stretch>
        </p:blipFill>
        <p:spPr bwMode="auto">
          <a:xfrm>
            <a:off x="5314172" y="2020888"/>
            <a:ext cx="2722531" cy="4005262"/>
          </a:xfrm>
          <a:prstGeom prst="rect">
            <a:avLst/>
          </a:prstGeom>
          <a:noFill/>
          <a:ln w="9525">
            <a:noFill/>
            <a:miter lim="800000"/>
            <a:headEnd/>
            <a:tailEnd/>
          </a:ln>
        </p:spPr>
      </p:pic>
      <p:pic>
        <p:nvPicPr>
          <p:cNvPr id="2051" name="Picture 3"/>
          <p:cNvPicPr>
            <a:picLocks noChangeAspect="1" noChangeArrowheads="1"/>
          </p:cNvPicPr>
          <p:nvPr/>
        </p:nvPicPr>
        <p:blipFill>
          <a:blip r:embed="rId8" cstate="print"/>
          <a:srcRect/>
          <a:stretch>
            <a:fillRect/>
          </a:stretch>
        </p:blipFill>
        <p:spPr bwMode="auto">
          <a:xfrm>
            <a:off x="4570095" y="2904053"/>
            <a:ext cx="4573905" cy="215658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2050"/>
                                        </p:tgtEl>
                                      </p:cBhvr>
                                    </p:animEffect>
                                    <p:set>
                                      <p:cBhvr>
                                        <p:cTn id="12" dur="1" fill="hold">
                                          <p:stCondLst>
                                            <p:cond delay="1999"/>
                                          </p:stCondLst>
                                        </p:cTn>
                                        <p:tgtEl>
                                          <p:spTgt spid="205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fade">
                                      <p:cBhvr>
                                        <p:cTn id="17" dur="1000"/>
                                        <p:tgtEl>
                                          <p:spTgt spid="20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0"/>
                                        <p:tgtEl>
                                          <p:spTgt spid="2051"/>
                                        </p:tgtEl>
                                      </p:cBhvr>
                                    </p:animEffect>
                                    <p:set>
                                      <p:cBhvr>
                                        <p:cTn id="22" dur="1" fill="hold">
                                          <p:stCondLst>
                                            <p:cond delay="999"/>
                                          </p:stCondLst>
                                        </p:cTn>
                                        <p:tgtEl>
                                          <p:spTgt spid="20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Изображение выглядит как снимок экрана&#10;&#10;Описание создано с очень высокой степенью достоверности">
            <a:extLst>
              <a:ext uri="{FF2B5EF4-FFF2-40B4-BE49-F238E27FC236}">
                <a16:creationId xmlns="" xmlns:a16="http://schemas.microsoft.com/office/drawing/2014/main" id="{20274FC4-E9E4-4270-B61B-806D5C8BB0AE}"/>
              </a:ext>
            </a:extLst>
          </p:cNvPr>
          <p:cNvPicPr>
            <a:picLocks noGrp="1" noChangeAspect="1"/>
          </p:cNvPicPr>
          <p:nvPr>
            <p:ph sz="quarter" idx="13"/>
          </p:nvPr>
        </p:nvPicPr>
        <p:blipFill>
          <a:blip r:embed="rId2" cstate="print"/>
          <a:stretch>
            <a:fillRect/>
          </a:stretch>
        </p:blipFill>
        <p:spPr>
          <a:xfrm>
            <a:off x="173737" y="3258879"/>
            <a:ext cx="4233672" cy="3373001"/>
          </a:xfrm>
          <a:prstGeom prst="rect">
            <a:avLst/>
          </a:prstGeom>
        </p:spPr>
      </p:pic>
      <p:pic>
        <p:nvPicPr>
          <p:cNvPr id="9" name="Picture 9" descr="Изображение выглядит как снимок экрана&#10;&#10;Описание создано с очень высокой степенью достоверности">
            <a:extLst>
              <a:ext uri="{FF2B5EF4-FFF2-40B4-BE49-F238E27FC236}">
                <a16:creationId xmlns="" xmlns:a16="http://schemas.microsoft.com/office/drawing/2014/main" id="{8DD65D21-69DF-48C8-B53F-C27879C139AE}"/>
              </a:ext>
            </a:extLst>
          </p:cNvPr>
          <p:cNvPicPr>
            <a:picLocks noGrp="1" noChangeAspect="1"/>
          </p:cNvPicPr>
          <p:nvPr>
            <p:ph sz="quarter" idx="14"/>
          </p:nvPr>
        </p:nvPicPr>
        <p:blipFill>
          <a:blip r:embed="rId3" cstate="print"/>
          <a:stretch>
            <a:fillRect/>
          </a:stretch>
        </p:blipFill>
        <p:spPr>
          <a:xfrm>
            <a:off x="4617720" y="3204955"/>
            <a:ext cx="4407408" cy="3465610"/>
          </a:xfrm>
          <a:prstGeom prst="rect">
            <a:avLst/>
          </a:prstGeom>
        </p:spPr>
      </p:pic>
      <p:sp>
        <p:nvSpPr>
          <p:cNvPr id="5" name="Text Placeholder 4">
            <a:extLst>
              <a:ext uri="{FF2B5EF4-FFF2-40B4-BE49-F238E27FC236}">
                <a16:creationId xmlns="" xmlns:a16="http://schemas.microsoft.com/office/drawing/2014/main" id="{B95DE8D4-0616-456D-AF3A-C9B70B824BDC}"/>
              </a:ext>
            </a:extLst>
          </p:cNvPr>
          <p:cNvSpPr>
            <a:spLocks noGrp="1"/>
          </p:cNvSpPr>
          <p:nvPr>
            <p:ph type="body" sz="half" idx="15"/>
          </p:nvPr>
        </p:nvSpPr>
        <p:spPr>
          <a:xfrm>
            <a:off x="219456" y="1746504"/>
            <a:ext cx="8476488" cy="1097280"/>
          </a:xfrm>
        </p:spPr>
        <p:txBody>
          <a:bodyPr>
            <a:normAutofit fontScale="92500" lnSpcReduction="10000"/>
          </a:bodyPr>
          <a:lstStyle/>
          <a:p>
            <a:r>
              <a:rPr lang="ru-RU" dirty="0" err="1" smtClean="0">
                <a:latin typeface="Constantia"/>
                <a:cs typeface="Tunga"/>
              </a:rPr>
              <a:t>So</a:t>
            </a:r>
            <a:r>
              <a:rPr lang="ru-RU" dirty="0" smtClean="0">
                <a:latin typeface="Constantia"/>
                <a:cs typeface="Tunga"/>
              </a:rPr>
              <a:t> </a:t>
            </a:r>
            <a:r>
              <a:rPr lang="ru-RU" dirty="0" err="1" smtClean="0">
                <a:latin typeface="Constantia"/>
                <a:cs typeface="Tunga"/>
              </a:rPr>
              <a:t>we</a:t>
            </a:r>
            <a:r>
              <a:rPr lang="ru-RU" dirty="0" smtClean="0">
                <a:latin typeface="Constantia"/>
                <a:cs typeface="Tunga"/>
              </a:rPr>
              <a:t> </a:t>
            </a:r>
            <a:r>
              <a:rPr lang="ru-RU" dirty="0" err="1" smtClean="0">
                <a:latin typeface="Constantia"/>
                <a:cs typeface="Tunga"/>
              </a:rPr>
              <a:t>have</a:t>
            </a:r>
            <a:r>
              <a:rPr lang="ru-RU" dirty="0" smtClean="0">
                <a:latin typeface="Constantia"/>
                <a:cs typeface="Tunga"/>
              </a:rPr>
              <a:t> </a:t>
            </a:r>
            <a:r>
              <a:rPr lang="ru-RU" dirty="0" err="1" smtClean="0">
                <a:latin typeface="Constantia"/>
                <a:cs typeface="Tunga"/>
              </a:rPr>
              <a:t>a</a:t>
            </a:r>
            <a:r>
              <a:rPr lang="ru-RU" dirty="0" smtClean="0">
                <a:latin typeface="Constantia"/>
                <a:cs typeface="Tunga"/>
              </a:rPr>
              <a:t> </a:t>
            </a:r>
            <a:r>
              <a:rPr lang="ru-RU" dirty="0" err="1" smtClean="0">
                <a:latin typeface="Constantia"/>
                <a:cs typeface="Tunga"/>
              </a:rPr>
              <a:t>program</a:t>
            </a:r>
            <a:r>
              <a:rPr lang="ru-RU" dirty="0" smtClean="0">
                <a:latin typeface="Constantia"/>
                <a:cs typeface="Tunga"/>
              </a:rPr>
              <a:t>, </a:t>
            </a:r>
            <a:r>
              <a:rPr lang="ru-RU" dirty="0" err="1" smtClean="0">
                <a:latin typeface="Constantia"/>
                <a:cs typeface="Tunga"/>
              </a:rPr>
              <a:t>which</a:t>
            </a:r>
            <a:r>
              <a:rPr lang="ru-RU" dirty="0" smtClean="0">
                <a:latin typeface="Constantia"/>
                <a:cs typeface="Tunga"/>
              </a:rPr>
              <a:t> </a:t>
            </a:r>
            <a:r>
              <a:rPr lang="ru-RU" dirty="0" err="1" smtClean="0">
                <a:latin typeface="Constantia"/>
                <a:cs typeface="Tunga"/>
              </a:rPr>
              <a:t>can</a:t>
            </a:r>
            <a:r>
              <a:rPr lang="ru-RU" dirty="0" smtClean="0">
                <a:latin typeface="Constantia"/>
                <a:cs typeface="Tunga"/>
              </a:rPr>
              <a:t> </a:t>
            </a:r>
            <a:r>
              <a:rPr lang="ru-RU" dirty="0" err="1" smtClean="0">
                <a:latin typeface="Constantia"/>
                <a:cs typeface="Tunga"/>
              </a:rPr>
              <a:t>solve</a:t>
            </a:r>
            <a:r>
              <a:rPr lang="ru-RU" dirty="0" smtClean="0">
                <a:latin typeface="Constantia"/>
                <a:cs typeface="Tunga"/>
              </a:rPr>
              <a:t> </a:t>
            </a:r>
            <a:r>
              <a:rPr lang="ru-RU" dirty="0" err="1" smtClean="0">
                <a:latin typeface="Constantia"/>
                <a:cs typeface="Tunga"/>
              </a:rPr>
              <a:t>any</a:t>
            </a:r>
            <a:r>
              <a:rPr lang="ru-RU" dirty="0" smtClean="0">
                <a:latin typeface="Constantia"/>
                <a:cs typeface="Tunga"/>
              </a:rPr>
              <a:t> </a:t>
            </a:r>
            <a:r>
              <a:rPr lang="ru-RU" dirty="0" err="1" smtClean="0">
                <a:latin typeface="Constantia"/>
                <a:cs typeface="Tunga"/>
              </a:rPr>
              <a:t>criss</a:t>
            </a:r>
            <a:r>
              <a:rPr lang="ru-RU" dirty="0" smtClean="0">
                <a:latin typeface="Constantia"/>
                <a:cs typeface="Tunga"/>
              </a:rPr>
              <a:t> </a:t>
            </a:r>
            <a:r>
              <a:rPr lang="ru-RU" dirty="0" err="1" smtClean="0">
                <a:latin typeface="Constantia"/>
                <a:cs typeface="Tunga"/>
              </a:rPr>
              <a:t>cross</a:t>
            </a:r>
            <a:r>
              <a:rPr lang="ru-RU" dirty="0" smtClean="0">
                <a:latin typeface="Constantia"/>
                <a:cs typeface="Tunga"/>
              </a:rPr>
              <a:t> </a:t>
            </a:r>
            <a:r>
              <a:rPr lang="ru-RU" dirty="0" err="1" smtClean="0">
                <a:latin typeface="Constantia"/>
                <a:cs typeface="Tunga"/>
              </a:rPr>
              <a:t>puzzle</a:t>
            </a:r>
            <a:r>
              <a:rPr lang="ru-RU" dirty="0" smtClean="0">
                <a:latin typeface="Constantia"/>
                <a:cs typeface="Tunga"/>
              </a:rPr>
              <a:t>. </a:t>
            </a:r>
            <a:r>
              <a:rPr lang="ru-RU" dirty="0" err="1" smtClean="0">
                <a:latin typeface="Constantia"/>
                <a:cs typeface="Tunga"/>
              </a:rPr>
              <a:t>User</a:t>
            </a:r>
            <a:r>
              <a:rPr lang="ru-RU" dirty="0" smtClean="0">
                <a:latin typeface="Constantia"/>
                <a:cs typeface="Tunga"/>
              </a:rPr>
              <a:t> </a:t>
            </a:r>
            <a:r>
              <a:rPr lang="ru-RU" dirty="0" err="1" smtClean="0">
                <a:latin typeface="Constantia"/>
                <a:cs typeface="Tunga"/>
              </a:rPr>
              <a:t>is</a:t>
            </a:r>
            <a:r>
              <a:rPr lang="ru-RU" dirty="0" smtClean="0">
                <a:latin typeface="Constantia"/>
                <a:cs typeface="Tunga"/>
              </a:rPr>
              <a:t> </a:t>
            </a:r>
            <a:r>
              <a:rPr lang="ru-RU" dirty="0" err="1" smtClean="0">
                <a:latin typeface="Constantia"/>
                <a:cs typeface="Tunga"/>
              </a:rPr>
              <a:t>able</a:t>
            </a:r>
            <a:r>
              <a:rPr lang="ru-RU" dirty="0" smtClean="0">
                <a:latin typeface="Constantia"/>
                <a:cs typeface="Tunga"/>
              </a:rPr>
              <a:t> </a:t>
            </a:r>
            <a:r>
              <a:rPr lang="ru-RU" dirty="0" err="1" smtClean="0">
                <a:latin typeface="Constantia"/>
                <a:cs typeface="Tunga"/>
              </a:rPr>
              <a:t>to</a:t>
            </a:r>
            <a:r>
              <a:rPr lang="ru-RU" dirty="0" smtClean="0">
                <a:latin typeface="Constantia"/>
                <a:cs typeface="Tunga"/>
              </a:rPr>
              <a:t> </a:t>
            </a:r>
            <a:r>
              <a:rPr lang="ru-RU" dirty="0" err="1" smtClean="0">
                <a:latin typeface="Constantia"/>
                <a:cs typeface="Tunga"/>
              </a:rPr>
              <a:t>create</a:t>
            </a:r>
            <a:r>
              <a:rPr lang="ru-RU" dirty="0" smtClean="0">
                <a:latin typeface="Constantia"/>
                <a:cs typeface="Tunga"/>
              </a:rPr>
              <a:t> </a:t>
            </a:r>
            <a:r>
              <a:rPr lang="ru-RU" dirty="0" err="1" smtClean="0">
                <a:latin typeface="Constantia"/>
                <a:cs typeface="Tunga"/>
              </a:rPr>
              <a:t>different</a:t>
            </a:r>
            <a:r>
              <a:rPr lang="ru-RU" dirty="0" smtClean="0">
                <a:latin typeface="Constantia"/>
                <a:cs typeface="Tunga"/>
              </a:rPr>
              <a:t> </a:t>
            </a:r>
            <a:r>
              <a:rPr lang="ru-RU" dirty="0" err="1" smtClean="0">
                <a:latin typeface="Constantia"/>
                <a:cs typeface="Tunga"/>
              </a:rPr>
              <a:t>grid</a:t>
            </a:r>
            <a:r>
              <a:rPr lang="ru-RU" dirty="0" smtClean="0">
                <a:latin typeface="Constantia"/>
                <a:cs typeface="Tunga"/>
              </a:rPr>
              <a:t> </a:t>
            </a:r>
            <a:r>
              <a:rPr lang="ru-RU" dirty="0" err="1" smtClean="0">
                <a:latin typeface="Constantia"/>
                <a:cs typeface="Tunga"/>
              </a:rPr>
              <a:t>models</a:t>
            </a:r>
            <a:r>
              <a:rPr lang="ru-RU" dirty="0" smtClean="0">
                <a:latin typeface="Constantia"/>
                <a:cs typeface="Tunga"/>
              </a:rPr>
              <a:t> </a:t>
            </a:r>
            <a:r>
              <a:rPr lang="ru-RU" dirty="0" err="1" smtClean="0">
                <a:latin typeface="Constantia"/>
                <a:cs typeface="Tunga"/>
              </a:rPr>
              <a:t>and</a:t>
            </a:r>
            <a:r>
              <a:rPr lang="ru-RU" dirty="0" smtClean="0">
                <a:latin typeface="Constantia"/>
                <a:cs typeface="Tunga"/>
              </a:rPr>
              <a:t> </a:t>
            </a:r>
            <a:r>
              <a:rPr lang="ru-RU" dirty="0" err="1" smtClean="0">
                <a:latin typeface="Constantia"/>
                <a:cs typeface="Tunga"/>
              </a:rPr>
              <a:t>save</a:t>
            </a:r>
            <a:r>
              <a:rPr lang="ru-RU" dirty="0" smtClean="0">
                <a:latin typeface="Constantia"/>
                <a:cs typeface="Tunga"/>
              </a:rPr>
              <a:t> </a:t>
            </a:r>
            <a:r>
              <a:rPr lang="ru-RU" dirty="0" err="1" smtClean="0">
                <a:latin typeface="Constantia"/>
                <a:cs typeface="Tunga"/>
              </a:rPr>
              <a:t>it</a:t>
            </a:r>
            <a:r>
              <a:rPr lang="ru-RU" dirty="0" smtClean="0">
                <a:latin typeface="Constantia"/>
                <a:cs typeface="Tunga"/>
              </a:rPr>
              <a:t>. </a:t>
            </a:r>
            <a:r>
              <a:rPr lang="ru-RU" dirty="0" err="1" smtClean="0">
                <a:latin typeface="Constantia"/>
                <a:cs typeface="Tunga"/>
              </a:rPr>
              <a:t>Also</a:t>
            </a:r>
            <a:r>
              <a:rPr lang="ru-RU" dirty="0" smtClean="0">
                <a:latin typeface="Constantia"/>
                <a:cs typeface="Tunga"/>
              </a:rPr>
              <a:t> </a:t>
            </a:r>
            <a:r>
              <a:rPr lang="ru-RU" dirty="0" err="1" smtClean="0">
                <a:latin typeface="Constantia"/>
                <a:cs typeface="Tunga"/>
              </a:rPr>
              <a:t>if</a:t>
            </a:r>
            <a:r>
              <a:rPr lang="ru-RU" dirty="0" smtClean="0">
                <a:latin typeface="Constantia"/>
                <a:cs typeface="Tunga"/>
              </a:rPr>
              <a:t> </a:t>
            </a:r>
            <a:r>
              <a:rPr lang="ru-RU" dirty="0" err="1" smtClean="0">
                <a:latin typeface="Constantia"/>
                <a:cs typeface="Tunga"/>
              </a:rPr>
              <a:t>you</a:t>
            </a:r>
            <a:r>
              <a:rPr lang="ru-RU" dirty="0" smtClean="0">
                <a:latin typeface="Constantia"/>
                <a:cs typeface="Tunga"/>
              </a:rPr>
              <a:t> </a:t>
            </a:r>
            <a:r>
              <a:rPr lang="ru-RU" dirty="0" err="1" smtClean="0">
                <a:latin typeface="Constantia"/>
                <a:cs typeface="Tunga"/>
              </a:rPr>
              <a:t>have</a:t>
            </a:r>
            <a:r>
              <a:rPr lang="ru-RU" dirty="0" smtClean="0">
                <a:latin typeface="Constantia"/>
                <a:cs typeface="Tunga"/>
              </a:rPr>
              <a:t> </a:t>
            </a:r>
            <a:r>
              <a:rPr lang="ru-RU" dirty="0" err="1" smtClean="0">
                <a:latin typeface="Constantia"/>
                <a:cs typeface="Tunga"/>
              </a:rPr>
              <a:t>more</a:t>
            </a:r>
            <a:r>
              <a:rPr lang="ru-RU" dirty="0" smtClean="0">
                <a:latin typeface="Constantia"/>
                <a:cs typeface="Tunga"/>
              </a:rPr>
              <a:t> </a:t>
            </a:r>
            <a:r>
              <a:rPr lang="ru-RU" dirty="0" err="1" smtClean="0">
                <a:latin typeface="Constantia"/>
                <a:cs typeface="Tunga"/>
              </a:rPr>
              <a:t>difficult</a:t>
            </a:r>
            <a:r>
              <a:rPr lang="ru-RU" dirty="0" smtClean="0">
                <a:latin typeface="Constantia"/>
                <a:cs typeface="Tunga"/>
              </a:rPr>
              <a:t> </a:t>
            </a:r>
            <a:r>
              <a:rPr lang="ru-RU" dirty="0" err="1" smtClean="0">
                <a:latin typeface="Constantia"/>
                <a:cs typeface="Tunga"/>
              </a:rPr>
              <a:t>puzzle</a:t>
            </a:r>
            <a:r>
              <a:rPr lang="ru-RU" dirty="0" smtClean="0">
                <a:latin typeface="Constantia"/>
                <a:cs typeface="Tunga"/>
              </a:rPr>
              <a:t>, </a:t>
            </a:r>
            <a:r>
              <a:rPr lang="ru-RU" dirty="0" err="1" smtClean="0">
                <a:latin typeface="Constantia"/>
                <a:cs typeface="Tunga"/>
              </a:rPr>
              <a:t>program</a:t>
            </a:r>
            <a:r>
              <a:rPr lang="ru-RU" dirty="0" smtClean="0">
                <a:latin typeface="Constantia"/>
                <a:cs typeface="Tunga"/>
              </a:rPr>
              <a:t> </a:t>
            </a:r>
            <a:r>
              <a:rPr lang="ru-RU" dirty="0" err="1" smtClean="0">
                <a:latin typeface="Constantia"/>
                <a:cs typeface="Tunga"/>
              </a:rPr>
              <a:t>can</a:t>
            </a:r>
            <a:r>
              <a:rPr lang="ru-RU" dirty="0" smtClean="0">
                <a:latin typeface="Constantia"/>
                <a:cs typeface="Tunga"/>
              </a:rPr>
              <a:t> </a:t>
            </a:r>
            <a:r>
              <a:rPr lang="ru-RU" dirty="0" err="1" smtClean="0">
                <a:latin typeface="Constantia"/>
                <a:cs typeface="Tunga"/>
              </a:rPr>
              <a:t>find</a:t>
            </a:r>
            <a:r>
              <a:rPr lang="ru-RU" dirty="0" smtClean="0">
                <a:latin typeface="Constantia"/>
                <a:cs typeface="Tunga"/>
              </a:rPr>
              <a:t> </a:t>
            </a:r>
            <a:r>
              <a:rPr lang="ru-RU" dirty="0" err="1" smtClean="0">
                <a:latin typeface="Constantia"/>
                <a:cs typeface="Tunga"/>
              </a:rPr>
              <a:t>couple</a:t>
            </a:r>
            <a:r>
              <a:rPr lang="ru-RU" dirty="0" smtClean="0">
                <a:latin typeface="Constantia"/>
                <a:cs typeface="Tunga"/>
              </a:rPr>
              <a:t> </a:t>
            </a:r>
            <a:r>
              <a:rPr lang="ru-RU" dirty="0" err="1" smtClean="0">
                <a:latin typeface="Constantia"/>
                <a:cs typeface="Tunga"/>
              </a:rPr>
              <a:t>of</a:t>
            </a:r>
            <a:r>
              <a:rPr lang="ru-RU" dirty="0" smtClean="0">
                <a:latin typeface="Constantia"/>
                <a:cs typeface="Tunga"/>
              </a:rPr>
              <a:t> </a:t>
            </a:r>
            <a:r>
              <a:rPr lang="ru-RU" dirty="0" err="1" smtClean="0">
                <a:latin typeface="Constantia"/>
                <a:cs typeface="Tunga"/>
              </a:rPr>
              <a:t>variants</a:t>
            </a:r>
            <a:r>
              <a:rPr lang="ru-RU" dirty="0" smtClean="0">
                <a:latin typeface="Constantia"/>
                <a:cs typeface="Tunga"/>
              </a:rPr>
              <a:t>  </a:t>
            </a:r>
            <a:r>
              <a:rPr lang="ru-RU" dirty="0" err="1" smtClean="0">
                <a:latin typeface="Constantia"/>
                <a:cs typeface="Tunga"/>
              </a:rPr>
              <a:t>and</a:t>
            </a:r>
            <a:r>
              <a:rPr lang="ru-RU" dirty="0" smtClean="0">
                <a:latin typeface="Constantia"/>
                <a:cs typeface="Tunga"/>
              </a:rPr>
              <a:t> </a:t>
            </a:r>
            <a:r>
              <a:rPr lang="ru-RU" dirty="0" err="1" smtClean="0">
                <a:latin typeface="Constantia"/>
                <a:cs typeface="Tunga"/>
              </a:rPr>
              <a:t>show</a:t>
            </a:r>
            <a:r>
              <a:rPr lang="ru-RU" dirty="0" smtClean="0">
                <a:latin typeface="Constantia"/>
                <a:cs typeface="Tunga"/>
              </a:rPr>
              <a:t> </a:t>
            </a:r>
            <a:r>
              <a:rPr lang="ru-RU" dirty="0" err="1" smtClean="0">
                <a:latin typeface="Constantia"/>
                <a:cs typeface="Tunga"/>
              </a:rPr>
              <a:t>it</a:t>
            </a:r>
            <a:r>
              <a:rPr lang="ru-RU" dirty="0" smtClean="0">
                <a:latin typeface="Constantia"/>
                <a:cs typeface="Tunga"/>
              </a:rPr>
              <a:t> </a:t>
            </a:r>
            <a:r>
              <a:rPr lang="ru-RU" dirty="0" err="1" smtClean="0">
                <a:latin typeface="Constantia"/>
                <a:cs typeface="Tunga"/>
              </a:rPr>
              <a:t>to</a:t>
            </a:r>
            <a:r>
              <a:rPr lang="ru-RU" dirty="0" smtClean="0">
                <a:latin typeface="Constantia"/>
                <a:cs typeface="Tunga"/>
              </a:rPr>
              <a:t> </a:t>
            </a:r>
            <a:r>
              <a:rPr lang="ru-RU" dirty="0" err="1" smtClean="0">
                <a:latin typeface="Constantia"/>
                <a:cs typeface="Tunga"/>
              </a:rPr>
              <a:t>you</a:t>
            </a:r>
            <a:endParaRPr lang="ru-RU" dirty="0"/>
          </a:p>
        </p:txBody>
      </p:sp>
      <p:sp>
        <p:nvSpPr>
          <p:cNvPr id="6" name="Title 5">
            <a:extLst>
              <a:ext uri="{FF2B5EF4-FFF2-40B4-BE49-F238E27FC236}">
                <a16:creationId xmlns="" xmlns:a16="http://schemas.microsoft.com/office/drawing/2014/main" id="{1DAB0C13-9072-4BBE-8911-99DA51C0DC8B}"/>
              </a:ext>
            </a:extLst>
          </p:cNvPr>
          <p:cNvSpPr>
            <a:spLocks noGrp="1"/>
          </p:cNvSpPr>
          <p:nvPr>
            <p:ph type="title"/>
          </p:nvPr>
        </p:nvSpPr>
        <p:spPr/>
        <p:txBody>
          <a:bodyPr/>
          <a:lstStyle/>
          <a:p>
            <a:r>
              <a:rPr lang="ru-RU" dirty="0" err="1">
                <a:latin typeface="Constantia"/>
                <a:cs typeface="Tunga"/>
              </a:rPr>
              <a:t>Results</a:t>
            </a:r>
            <a:endParaRPr lang="ru-RU" dirty="0" err="1"/>
          </a:p>
        </p:txBody>
      </p:sp>
    </p:spTree>
    <p:extLst>
      <p:ext uri="{BB962C8B-B14F-4D97-AF65-F5344CB8AC3E}">
        <p14:creationId xmlns="" xmlns:p14="http://schemas.microsoft.com/office/powerpoint/2010/main" val="1000422456"/>
      </p:ext>
    </p:extLst>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379</TotalTime>
  <Words>84</Words>
  <Application>Microsoft Office PowerPoint</Application>
  <PresentationFormat>Экран (4:3)</PresentationFormat>
  <Paragraphs>41</Paragraphs>
  <Slides>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BlackTie</vt:lpstr>
      <vt:lpstr>Crossword Generator</vt:lpstr>
      <vt:lpstr>Goal and tasks</vt:lpstr>
      <vt:lpstr>CRISS cross</vt:lpstr>
      <vt:lpstr>Generating method</vt:lpstr>
      <vt:lpstr>Backtracking</vt:lpstr>
      <vt:lpstr>Algorithm optimization </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525</cp:revision>
  <dcterms:created xsi:type="dcterms:W3CDTF">2014-09-16T21:29:56Z</dcterms:created>
  <dcterms:modified xsi:type="dcterms:W3CDTF">2019-05-15T01:28:49Z</dcterms:modified>
</cp:coreProperties>
</file>