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017D6-D22F-481C-8E4C-DD0BA833BBBC}" v="1" dt="2019-05-14T02:30:44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E6B8F-6BE9-4136-A3F3-570ECC1859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80D169E-D970-49E7-8F3C-0B46B09A3AF4}">
      <dgm:prSet phldrT="[Text]"/>
      <dgm:spPr/>
      <dgm:t>
        <a:bodyPr/>
        <a:lstStyle/>
        <a:p>
          <a:r>
            <a:rPr lang="af-ZA" dirty="0" err="1"/>
            <a:t>Problems</a:t>
          </a:r>
          <a:endParaRPr lang="ru-RU" dirty="0" err="1"/>
        </a:p>
      </dgm:t>
    </dgm:pt>
    <dgm:pt modelId="{3F420821-ED6C-4ACC-A7D8-682C056ACDED}" type="parTrans" cxnId="{386B248F-B4F8-4A74-BAEC-B5C7125F4D72}">
      <dgm:prSet/>
      <dgm:spPr/>
      <dgm:t>
        <a:bodyPr/>
        <a:lstStyle/>
        <a:p>
          <a:endParaRPr lang="ru-RU"/>
        </a:p>
      </dgm:t>
    </dgm:pt>
    <dgm:pt modelId="{A7ADA1E2-C18A-43BC-BC16-C75B8C8E300E}" type="sibTrans" cxnId="{386B248F-B4F8-4A74-BAEC-B5C7125F4D72}">
      <dgm:prSet/>
      <dgm:spPr/>
      <dgm:t>
        <a:bodyPr/>
        <a:lstStyle/>
        <a:p>
          <a:endParaRPr lang="ru-RU"/>
        </a:p>
      </dgm:t>
    </dgm:pt>
    <dgm:pt modelId="{0E34ED71-DCB3-4B08-9FFF-39826FDDC829}">
      <dgm:prSet phldrT="[Text]"/>
      <dgm:spPr/>
      <dgm:t>
        <a:bodyPr/>
        <a:lstStyle/>
        <a:p>
          <a:r>
            <a:rPr lang="af-ZA" dirty="0" err="1"/>
            <a:t>Investigate</a:t>
          </a:r>
          <a:r>
            <a:rPr lang="ru-RU" dirty="0"/>
            <a:t> B</a:t>
          </a:r>
          <a:r>
            <a:rPr lang="af-ZA" dirty="0" err="1"/>
            <a:t>acktracking</a:t>
          </a:r>
          <a:r>
            <a:rPr lang="ru-RU" dirty="0"/>
            <a:t> </a:t>
          </a:r>
          <a:r>
            <a:rPr lang="af-ZA" dirty="0" err="1"/>
            <a:t>algorithm</a:t>
          </a:r>
          <a:endParaRPr lang="ru-RU" dirty="0"/>
        </a:p>
      </dgm:t>
    </dgm:pt>
    <dgm:pt modelId="{1E0039D4-8E36-4D25-BCCF-31173DB74A35}" type="parTrans" cxnId="{953F65A5-9DE2-44C0-ABFD-ACEE589AD838}">
      <dgm:prSet/>
      <dgm:spPr/>
      <dgm:t>
        <a:bodyPr/>
        <a:lstStyle/>
        <a:p>
          <a:endParaRPr lang="ru-RU"/>
        </a:p>
      </dgm:t>
    </dgm:pt>
    <dgm:pt modelId="{817C1B0D-3A49-411D-BEE0-065F6DD6CCFA}" type="sibTrans" cxnId="{953F65A5-9DE2-44C0-ABFD-ACEE589AD838}">
      <dgm:prSet/>
      <dgm:spPr/>
      <dgm:t>
        <a:bodyPr/>
        <a:lstStyle/>
        <a:p>
          <a:endParaRPr lang="ru-RU"/>
        </a:p>
      </dgm:t>
    </dgm:pt>
    <dgm:pt modelId="{E95C30CE-3E79-40EF-BCD8-284FD5CBDA00}">
      <dgm:prSet phldrT="[Text]"/>
      <dgm:spPr/>
      <dgm:t>
        <a:bodyPr/>
        <a:lstStyle/>
        <a:p>
          <a:r>
            <a:rPr lang="af-ZA" dirty="0" err="1"/>
            <a:t>Create</a:t>
          </a:r>
          <a:r>
            <a:rPr lang="ru-RU" dirty="0"/>
            <a:t> </a:t>
          </a:r>
          <a:r>
            <a:rPr lang="af-ZA" dirty="0" err="1"/>
            <a:t>functions</a:t>
          </a:r>
          <a:r>
            <a:rPr lang="ru-RU" dirty="0"/>
            <a:t> </a:t>
          </a:r>
          <a:r>
            <a:rPr lang="af-ZA" dirty="0" err="1"/>
            <a:t>for</a:t>
          </a:r>
          <a:r>
            <a:rPr lang="ru-RU" dirty="0"/>
            <a:t> </a:t>
          </a:r>
          <a:r>
            <a:rPr lang="af-ZA" dirty="0" err="1"/>
            <a:t>making</a:t>
          </a:r>
          <a:r>
            <a:rPr lang="ru-RU" dirty="0"/>
            <a:t>, </a:t>
          </a:r>
          <a:r>
            <a:rPr lang="af-ZA" dirty="0" err="1"/>
            <a:t>saving</a:t>
          </a:r>
          <a:r>
            <a:rPr lang="ru-RU" dirty="0"/>
            <a:t> </a:t>
          </a:r>
          <a:r>
            <a:rPr lang="af-ZA" dirty="0" err="1"/>
            <a:t>and</a:t>
          </a:r>
          <a:r>
            <a:rPr lang="ru-RU" dirty="0"/>
            <a:t> </a:t>
          </a:r>
          <a:r>
            <a:rPr lang="af-ZA" dirty="0" err="1"/>
            <a:t>reading</a:t>
          </a:r>
          <a:r>
            <a:rPr lang="ru-RU" dirty="0"/>
            <a:t> a </a:t>
          </a:r>
          <a:r>
            <a:rPr lang="af-ZA" dirty="0" err="1"/>
            <a:t>grid</a:t>
          </a:r>
          <a:r>
            <a:rPr lang="ru-RU" dirty="0"/>
            <a:t> </a:t>
          </a:r>
          <a:r>
            <a:rPr lang="af-ZA" dirty="0"/>
            <a:t>model</a:t>
          </a:r>
          <a:endParaRPr lang="ru-RU" dirty="0"/>
        </a:p>
      </dgm:t>
    </dgm:pt>
    <dgm:pt modelId="{0C0DBE52-79DE-455D-82C2-EFF8CC40D494}" type="parTrans" cxnId="{2DE6FC7A-4B75-4366-BDA2-AA6799609BCE}">
      <dgm:prSet/>
      <dgm:spPr/>
    </dgm:pt>
    <dgm:pt modelId="{CBB0CEF7-4344-49FF-8FDD-A7A7CC8B5524}" type="sibTrans" cxnId="{2DE6FC7A-4B75-4366-BDA2-AA6799609BCE}">
      <dgm:prSet/>
      <dgm:spPr/>
    </dgm:pt>
    <dgm:pt modelId="{220DDB8C-3BA9-43EE-B2E5-ABC371EB0C35}">
      <dgm:prSet phldrT="[Text]"/>
      <dgm:spPr/>
      <dgm:t>
        <a:bodyPr/>
        <a:lstStyle/>
        <a:p>
          <a:r>
            <a:rPr lang="af-ZA" dirty="0" err="1"/>
            <a:t>Create</a:t>
          </a:r>
          <a:r>
            <a:rPr lang="ru-RU" dirty="0"/>
            <a:t> </a:t>
          </a:r>
          <a:r>
            <a:rPr lang="af-ZA" dirty="0" err="1"/>
            <a:t>function</a:t>
          </a:r>
          <a:r>
            <a:rPr lang="ru-RU" dirty="0"/>
            <a:t> </a:t>
          </a:r>
          <a:r>
            <a:rPr lang="af-ZA" dirty="0" err="1"/>
            <a:t>for</a:t>
          </a:r>
          <a:r>
            <a:rPr lang="ru-RU" dirty="0"/>
            <a:t> </a:t>
          </a:r>
          <a:r>
            <a:rPr lang="af-ZA" dirty="0" err="1"/>
            <a:t>reading</a:t>
          </a:r>
          <a:r>
            <a:rPr lang="af-ZA" dirty="0"/>
            <a:t> </a:t>
          </a:r>
          <a:r>
            <a:rPr lang="af-ZA" dirty="0" err="1"/>
            <a:t>wordlist</a:t>
          </a:r>
          <a:endParaRPr lang="ru-RU" dirty="0" err="1"/>
        </a:p>
      </dgm:t>
    </dgm:pt>
    <dgm:pt modelId="{2CFF2477-C0B2-4DA7-AE83-C7F22D91DF46}" type="parTrans" cxnId="{62DFF30F-025F-4922-8E85-3772421D488A}">
      <dgm:prSet/>
      <dgm:spPr/>
    </dgm:pt>
    <dgm:pt modelId="{8C4327C9-DAF6-4F43-8246-246FD9EB22CA}" type="sibTrans" cxnId="{62DFF30F-025F-4922-8E85-3772421D488A}">
      <dgm:prSet/>
      <dgm:spPr/>
    </dgm:pt>
    <dgm:pt modelId="{2BD2A748-04EB-4A0F-BE93-E678CB116338}">
      <dgm:prSet phldrT="[Text]"/>
      <dgm:spPr/>
      <dgm:t>
        <a:bodyPr/>
        <a:lstStyle/>
        <a:p>
          <a:r>
            <a:rPr lang="af-ZA" dirty="0"/>
            <a:t>Make</a:t>
          </a:r>
          <a:r>
            <a:rPr lang="ru-RU" dirty="0"/>
            <a:t> </a:t>
          </a:r>
          <a:r>
            <a:rPr lang="af-ZA" dirty="0" err="1"/>
            <a:t>design</a:t>
          </a:r>
          <a:r>
            <a:rPr lang="ru-RU" dirty="0"/>
            <a:t> </a:t>
          </a:r>
          <a:r>
            <a:rPr lang="af-ZA" dirty="0"/>
            <a:t>of program</a:t>
          </a:r>
          <a:endParaRPr lang="ru-RU" dirty="0"/>
        </a:p>
      </dgm:t>
    </dgm:pt>
    <dgm:pt modelId="{F653722B-5102-4128-B50F-5150A5EF50B5}" type="parTrans" cxnId="{4822A33E-859B-402A-AEB1-D60A80DBD4C3}">
      <dgm:prSet/>
      <dgm:spPr/>
    </dgm:pt>
    <dgm:pt modelId="{52C6AC24-3434-47A2-9886-0DA66883BC23}" type="sibTrans" cxnId="{4822A33E-859B-402A-AEB1-D60A80DBD4C3}">
      <dgm:prSet/>
      <dgm:spPr/>
    </dgm:pt>
    <dgm:pt modelId="{F441949E-7CF2-42B6-B089-D831B07BA8B7}" type="pres">
      <dgm:prSet presAssocID="{F58E6B8F-6BE9-4136-A3F3-570ECC1859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F2CC81A-2D52-458B-9F5B-5D6661BCA70B}" type="pres">
      <dgm:prSet presAssocID="{F80D169E-D970-49E7-8F3C-0B46B09A3A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B37FE9-63F1-4AC6-A471-2CA4D1CC1AC4}" type="pres">
      <dgm:prSet presAssocID="{F80D169E-D970-49E7-8F3C-0B46B09A3AF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E6FC7A-4B75-4366-BDA2-AA6799609BCE}" srcId="{F80D169E-D970-49E7-8F3C-0B46B09A3AF4}" destId="{E95C30CE-3E79-40EF-BCD8-284FD5CBDA00}" srcOrd="1" destOrd="0" parTransId="{0C0DBE52-79DE-455D-82C2-EFF8CC40D494}" sibTransId="{CBB0CEF7-4344-49FF-8FDD-A7A7CC8B5524}"/>
    <dgm:cxn modelId="{F190BE17-6CD1-4860-9D0F-8B6F57EE2E61}" type="presOf" srcId="{0E34ED71-DCB3-4B08-9FFF-39826FDDC829}" destId="{B3B37FE9-63F1-4AC6-A471-2CA4D1CC1AC4}" srcOrd="0" destOrd="0" presId="urn:microsoft.com/office/officeart/2005/8/layout/vList2"/>
    <dgm:cxn modelId="{833C9F48-1E4D-4D8D-8D0B-D547B9432A21}" type="presOf" srcId="{E95C30CE-3E79-40EF-BCD8-284FD5CBDA00}" destId="{B3B37FE9-63F1-4AC6-A471-2CA4D1CC1AC4}" srcOrd="0" destOrd="1" presId="urn:microsoft.com/office/officeart/2005/8/layout/vList2"/>
    <dgm:cxn modelId="{4E813BC9-95BA-4950-990E-EE86CC933FEC}" type="presOf" srcId="{F80D169E-D970-49E7-8F3C-0B46B09A3AF4}" destId="{8F2CC81A-2D52-458B-9F5B-5D6661BCA70B}" srcOrd="0" destOrd="0" presId="urn:microsoft.com/office/officeart/2005/8/layout/vList2"/>
    <dgm:cxn modelId="{386B248F-B4F8-4A74-BAEC-B5C7125F4D72}" srcId="{F58E6B8F-6BE9-4136-A3F3-570ECC185924}" destId="{F80D169E-D970-49E7-8F3C-0B46B09A3AF4}" srcOrd="0" destOrd="0" parTransId="{3F420821-ED6C-4ACC-A7D8-682C056ACDED}" sibTransId="{A7ADA1E2-C18A-43BC-BC16-C75B8C8E300E}"/>
    <dgm:cxn modelId="{01CFC07B-15DA-4A88-A239-145BB199A9D1}" type="presOf" srcId="{220DDB8C-3BA9-43EE-B2E5-ABC371EB0C35}" destId="{B3B37FE9-63F1-4AC6-A471-2CA4D1CC1AC4}" srcOrd="0" destOrd="2" presId="urn:microsoft.com/office/officeart/2005/8/layout/vList2"/>
    <dgm:cxn modelId="{62DFF30F-025F-4922-8E85-3772421D488A}" srcId="{F80D169E-D970-49E7-8F3C-0B46B09A3AF4}" destId="{220DDB8C-3BA9-43EE-B2E5-ABC371EB0C35}" srcOrd="2" destOrd="0" parTransId="{2CFF2477-C0B2-4DA7-AE83-C7F22D91DF46}" sibTransId="{8C4327C9-DAF6-4F43-8246-246FD9EB22CA}"/>
    <dgm:cxn modelId="{D814A3B8-FD7B-4661-9FF3-844942A0D14C}" type="presOf" srcId="{2BD2A748-04EB-4A0F-BE93-E678CB116338}" destId="{B3B37FE9-63F1-4AC6-A471-2CA4D1CC1AC4}" srcOrd="0" destOrd="3" presId="urn:microsoft.com/office/officeart/2005/8/layout/vList2"/>
    <dgm:cxn modelId="{4822A33E-859B-402A-AEB1-D60A80DBD4C3}" srcId="{F80D169E-D970-49E7-8F3C-0B46B09A3AF4}" destId="{2BD2A748-04EB-4A0F-BE93-E678CB116338}" srcOrd="3" destOrd="0" parTransId="{F653722B-5102-4128-B50F-5150A5EF50B5}" sibTransId="{52C6AC24-3434-47A2-9886-0DA66883BC23}"/>
    <dgm:cxn modelId="{953F65A5-9DE2-44C0-ABFD-ACEE589AD838}" srcId="{F80D169E-D970-49E7-8F3C-0B46B09A3AF4}" destId="{0E34ED71-DCB3-4B08-9FFF-39826FDDC829}" srcOrd="0" destOrd="0" parTransId="{1E0039D4-8E36-4D25-BCCF-31173DB74A35}" sibTransId="{817C1B0D-3A49-411D-BEE0-065F6DD6CCFA}"/>
    <dgm:cxn modelId="{32CB0B09-3D18-4EAC-B85D-20C57D6D399E}" type="presOf" srcId="{F58E6B8F-6BE9-4136-A3F3-570ECC185924}" destId="{F441949E-7CF2-42B6-B089-D831B07BA8B7}" srcOrd="0" destOrd="0" presId="urn:microsoft.com/office/officeart/2005/8/layout/vList2"/>
    <dgm:cxn modelId="{C514DA6B-3367-4E32-8946-89D8E844B715}" type="presParOf" srcId="{F441949E-7CF2-42B6-B089-D831B07BA8B7}" destId="{8F2CC81A-2D52-458B-9F5B-5D6661BCA70B}" srcOrd="0" destOrd="0" presId="urn:microsoft.com/office/officeart/2005/8/layout/vList2"/>
    <dgm:cxn modelId="{A9AE9D32-D010-4F7D-9D91-B28FFDB03CFE}" type="presParOf" srcId="{F441949E-7CF2-42B6-B089-D831B07BA8B7}" destId="{B3B37FE9-63F1-4AC6-A471-2CA4D1CC1A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A32B02-FFF4-4E8C-93CD-996AEB55AEA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E4FC341-CD85-4D98-9FBD-C5212F20A9C2}">
      <dgm:prSet phldrT="[Text]"/>
      <dgm:spPr/>
      <dgm:t>
        <a:bodyPr/>
        <a:lstStyle/>
        <a:p>
          <a:r>
            <a:rPr lang="af-ZA" dirty="0"/>
            <a:t>Step1</a:t>
          </a:r>
          <a:endParaRPr lang="ru-RU" dirty="0"/>
        </a:p>
      </dgm:t>
    </dgm:pt>
    <dgm:pt modelId="{E8DF6F0A-EA95-450E-974C-4D856DF7991C}" type="parTrans" cxnId="{7675EF73-ADF0-4DA8-A5CC-02F5A6CCAE92}">
      <dgm:prSet/>
      <dgm:spPr/>
      <dgm:t>
        <a:bodyPr/>
        <a:lstStyle/>
        <a:p>
          <a:endParaRPr lang="ru-RU"/>
        </a:p>
      </dgm:t>
    </dgm:pt>
    <dgm:pt modelId="{B02BD367-7E54-4A3A-96E2-93667A908E6C}" type="sibTrans" cxnId="{7675EF73-ADF0-4DA8-A5CC-02F5A6CCAE92}">
      <dgm:prSet/>
      <dgm:spPr/>
      <dgm:t>
        <a:bodyPr/>
        <a:lstStyle/>
        <a:p>
          <a:endParaRPr lang="ru-RU"/>
        </a:p>
      </dgm:t>
    </dgm:pt>
    <dgm:pt modelId="{C9E8EF06-921A-4B84-A271-7EE8F22D4240}">
      <dgm:prSet phldrT="[Text]"/>
      <dgm:spPr/>
      <dgm:t>
        <a:bodyPr/>
        <a:lstStyle/>
        <a:p>
          <a:r>
            <a:rPr lang="af-ZA" dirty="0" err="1"/>
            <a:t>Making</a:t>
          </a:r>
          <a:r>
            <a:rPr lang="ru-RU" dirty="0"/>
            <a:t> </a:t>
          </a:r>
          <a:r>
            <a:rPr lang="af-ZA" dirty="0"/>
            <a:t>a</a:t>
          </a:r>
          <a:r>
            <a:rPr lang="ru-RU" dirty="0"/>
            <a:t> </a:t>
          </a:r>
          <a:r>
            <a:rPr lang="af-ZA" dirty="0" err="1"/>
            <a:t>dictionary</a:t>
          </a:r>
          <a:r>
            <a:rPr lang="ru-RU" dirty="0"/>
            <a:t> </a:t>
          </a:r>
          <a:r>
            <a:rPr lang="af-ZA" dirty="0" err="1"/>
            <a:t>with</a:t>
          </a:r>
          <a:r>
            <a:rPr lang="ru-RU" dirty="0"/>
            <a:t> </a:t>
          </a:r>
          <a:r>
            <a:rPr lang="af-ZA" dirty="0" err="1"/>
            <a:t>sections</a:t>
          </a:r>
          <a:endParaRPr lang="ru-RU" dirty="0" err="1"/>
        </a:p>
      </dgm:t>
    </dgm:pt>
    <dgm:pt modelId="{138EF28C-599B-4B0C-BDB6-D35EA7C9FF5F}" type="parTrans" cxnId="{D4ACC882-C730-4DFA-824D-D25D6952153E}">
      <dgm:prSet/>
      <dgm:spPr/>
      <dgm:t>
        <a:bodyPr/>
        <a:lstStyle/>
        <a:p>
          <a:endParaRPr lang="ru-RU"/>
        </a:p>
      </dgm:t>
    </dgm:pt>
    <dgm:pt modelId="{D57FEEF2-F7B6-4AFD-AB1B-336AE2625AB7}" type="sibTrans" cxnId="{D4ACC882-C730-4DFA-824D-D25D6952153E}">
      <dgm:prSet/>
      <dgm:spPr/>
      <dgm:t>
        <a:bodyPr/>
        <a:lstStyle/>
        <a:p>
          <a:endParaRPr lang="ru-RU"/>
        </a:p>
      </dgm:t>
    </dgm:pt>
    <dgm:pt modelId="{A13850B3-BE61-4E4E-9A2F-DB566D62B820}">
      <dgm:prSet phldrT="[Text]"/>
      <dgm:spPr/>
      <dgm:t>
        <a:bodyPr/>
        <a:lstStyle/>
        <a:p>
          <a:r>
            <a:rPr lang="ru-RU" dirty="0"/>
            <a:t>(</a:t>
          </a:r>
          <a:r>
            <a:rPr lang="ru-RU" err="1"/>
            <a:t>words</a:t>
          </a:r>
          <a:r>
            <a:rPr lang="ru-RU" dirty="0"/>
            <a:t> </a:t>
          </a:r>
          <a:r>
            <a:rPr lang="ru-RU" err="1"/>
            <a:t>with</a:t>
          </a:r>
          <a:r>
            <a:rPr lang="ru-RU" dirty="0"/>
            <a:t> </a:t>
          </a:r>
          <a:r>
            <a:rPr lang="ru-RU" err="1"/>
            <a:t>the</a:t>
          </a:r>
          <a:r>
            <a:rPr lang="ru-RU" dirty="0"/>
            <a:t> </a:t>
          </a:r>
          <a:r>
            <a:rPr lang="af-ZA" dirty="0"/>
            <a:t>same </a:t>
          </a:r>
          <a:r>
            <a:rPr lang="af-ZA" dirty="0" err="1"/>
            <a:t>length</a:t>
          </a:r>
          <a:r>
            <a:rPr lang="ru-RU" dirty="0"/>
            <a:t>)</a:t>
          </a:r>
        </a:p>
      </dgm:t>
    </dgm:pt>
    <dgm:pt modelId="{7C9EE54F-83CB-40A1-82FB-1711AC6E3609}" type="parTrans" cxnId="{C13BAA72-8718-4A56-BA81-4390CC8E790B}">
      <dgm:prSet/>
      <dgm:spPr/>
      <dgm:t>
        <a:bodyPr/>
        <a:lstStyle/>
        <a:p>
          <a:endParaRPr lang="ru-RU"/>
        </a:p>
      </dgm:t>
    </dgm:pt>
    <dgm:pt modelId="{9B9A0E0A-B14F-4493-9A32-267302EC0A6A}" type="sibTrans" cxnId="{C13BAA72-8718-4A56-BA81-4390CC8E790B}">
      <dgm:prSet/>
      <dgm:spPr/>
      <dgm:t>
        <a:bodyPr/>
        <a:lstStyle/>
        <a:p>
          <a:endParaRPr lang="ru-RU"/>
        </a:p>
      </dgm:t>
    </dgm:pt>
    <dgm:pt modelId="{128E37A7-32B4-4B70-8D62-703FFC8CAFD6}">
      <dgm:prSet phldrT="[Text]"/>
      <dgm:spPr/>
      <dgm:t>
        <a:bodyPr/>
        <a:lstStyle/>
        <a:p>
          <a:r>
            <a:rPr lang="af-ZA" dirty="0" err="1"/>
            <a:t>Step</a:t>
          </a:r>
          <a:r>
            <a:rPr lang="ru-RU" dirty="0"/>
            <a:t> 2</a:t>
          </a:r>
        </a:p>
      </dgm:t>
    </dgm:pt>
    <dgm:pt modelId="{1325993C-E285-444D-88C2-DA967024D614}" type="parTrans" cxnId="{5D27AB79-A8AD-40C1-A3CA-DB70D1921C8E}">
      <dgm:prSet/>
      <dgm:spPr/>
      <dgm:t>
        <a:bodyPr/>
        <a:lstStyle/>
        <a:p>
          <a:endParaRPr lang="ru-RU"/>
        </a:p>
      </dgm:t>
    </dgm:pt>
    <dgm:pt modelId="{3983CEC0-17B8-4A3F-864F-AA0D7B56DF0E}" type="sibTrans" cxnId="{5D27AB79-A8AD-40C1-A3CA-DB70D1921C8E}">
      <dgm:prSet/>
      <dgm:spPr/>
      <dgm:t>
        <a:bodyPr/>
        <a:lstStyle/>
        <a:p>
          <a:endParaRPr lang="ru-RU"/>
        </a:p>
      </dgm:t>
    </dgm:pt>
    <dgm:pt modelId="{29A8DA13-AEB2-4530-9E4D-612A17F3B830}">
      <dgm:prSet phldrT="[Text]"/>
      <dgm:spPr/>
      <dgm:t>
        <a:bodyPr/>
        <a:lstStyle/>
        <a:p>
          <a:r>
            <a:rPr lang="af-ZA" dirty="0" err="1"/>
            <a:t>Sorting</a:t>
          </a:r>
          <a:r>
            <a:rPr lang="ru-RU" dirty="0"/>
            <a:t> </a:t>
          </a:r>
          <a:r>
            <a:rPr lang="af-ZA" dirty="0" err="1"/>
            <a:t>words</a:t>
          </a:r>
          <a:endParaRPr lang="ru-RU" dirty="0" err="1"/>
        </a:p>
      </dgm:t>
    </dgm:pt>
    <dgm:pt modelId="{83F8B24D-6716-42F7-B987-2665D94C6089}" type="parTrans" cxnId="{33D918E2-AF6D-47E1-8D8C-33EA5A9C32FF}">
      <dgm:prSet/>
      <dgm:spPr/>
      <dgm:t>
        <a:bodyPr/>
        <a:lstStyle/>
        <a:p>
          <a:endParaRPr lang="ru-RU"/>
        </a:p>
      </dgm:t>
    </dgm:pt>
    <dgm:pt modelId="{0930AD7E-B96E-41F0-8DE3-2E854258C713}" type="sibTrans" cxnId="{33D918E2-AF6D-47E1-8D8C-33EA5A9C32FF}">
      <dgm:prSet/>
      <dgm:spPr/>
      <dgm:t>
        <a:bodyPr/>
        <a:lstStyle/>
        <a:p>
          <a:endParaRPr lang="ru-RU"/>
        </a:p>
      </dgm:t>
    </dgm:pt>
    <dgm:pt modelId="{5493CC4A-7104-4BF3-9B0B-2FC434B1EBEE}">
      <dgm:prSet phldrT="[Text]"/>
      <dgm:spPr/>
      <dgm:t>
        <a:bodyPr/>
        <a:lstStyle/>
        <a:p>
          <a:r>
            <a:rPr lang="af-ZA" dirty="0" err="1"/>
            <a:t>Compare</a:t>
          </a:r>
          <a:r>
            <a:rPr lang="ru-RU" dirty="0"/>
            <a:t> </a:t>
          </a:r>
          <a:r>
            <a:rPr lang="ru-RU" dirty="0" err="1"/>
            <a:t>amount</a:t>
          </a:r>
          <a:r>
            <a:rPr lang="ru-RU" dirty="0"/>
            <a:t> </a:t>
          </a:r>
          <a:r>
            <a:rPr lang="af-ZA" dirty="0"/>
            <a:t>of</a:t>
          </a:r>
          <a:r>
            <a:rPr lang="ru-RU" dirty="0"/>
            <a:t> </a:t>
          </a:r>
          <a:r>
            <a:rPr lang="af-ZA" dirty="0" err="1"/>
            <a:t>horizontal</a:t>
          </a:r>
          <a:r>
            <a:rPr lang="af-ZA" dirty="0"/>
            <a:t> </a:t>
          </a:r>
          <a:r>
            <a:rPr lang="af-ZA" dirty="0" err="1"/>
            <a:t>and</a:t>
          </a:r>
          <a:r>
            <a:rPr lang="ru-RU" dirty="0"/>
            <a:t> </a:t>
          </a:r>
          <a:r>
            <a:rPr lang="af-ZA" dirty="0" err="1"/>
            <a:t>vertical</a:t>
          </a:r>
          <a:r>
            <a:rPr lang="ru-RU" dirty="0"/>
            <a:t> </a:t>
          </a:r>
          <a:r>
            <a:rPr lang="af-ZA" dirty="0" err="1"/>
            <a:t>words</a:t>
          </a:r>
        </a:p>
      </dgm:t>
    </dgm:pt>
    <dgm:pt modelId="{F8E42E94-3BB7-4B9E-B044-E32FF22869FE}" type="parTrans" cxnId="{C448DD69-E886-48F2-A493-733F9F43072E}">
      <dgm:prSet/>
      <dgm:spPr/>
      <dgm:t>
        <a:bodyPr/>
        <a:lstStyle/>
        <a:p>
          <a:endParaRPr lang="ru-RU"/>
        </a:p>
      </dgm:t>
    </dgm:pt>
    <dgm:pt modelId="{4F7EEB86-8EA6-473D-A7EB-D40EA6B26BA5}" type="sibTrans" cxnId="{C448DD69-E886-48F2-A493-733F9F43072E}">
      <dgm:prSet/>
      <dgm:spPr/>
      <dgm:t>
        <a:bodyPr/>
        <a:lstStyle/>
        <a:p>
          <a:endParaRPr lang="ru-RU"/>
        </a:p>
      </dgm:t>
    </dgm:pt>
    <dgm:pt modelId="{ED6D3F8F-E0B4-4E7B-9DAE-27D86358956E}">
      <dgm:prSet phldrT="[Text]"/>
      <dgm:spPr/>
      <dgm:t>
        <a:bodyPr/>
        <a:lstStyle/>
        <a:p>
          <a:r>
            <a:rPr lang="ru-RU" dirty="0" err="1"/>
            <a:t>Step</a:t>
          </a:r>
          <a:r>
            <a:rPr lang="ru-RU" dirty="0"/>
            <a:t> 3</a:t>
          </a:r>
        </a:p>
      </dgm:t>
    </dgm:pt>
    <dgm:pt modelId="{587EB428-7874-4214-B8BC-F334E499CF1C}" type="parTrans" cxnId="{A8B84B77-ED58-4C80-B525-248A97A95341}">
      <dgm:prSet/>
      <dgm:spPr/>
      <dgm:t>
        <a:bodyPr/>
        <a:lstStyle/>
        <a:p>
          <a:endParaRPr lang="ru-RU"/>
        </a:p>
      </dgm:t>
    </dgm:pt>
    <dgm:pt modelId="{798497B3-C0E9-4116-AE88-03F47DC4AC1A}" type="sibTrans" cxnId="{A8B84B77-ED58-4C80-B525-248A97A95341}">
      <dgm:prSet/>
      <dgm:spPr/>
      <dgm:t>
        <a:bodyPr/>
        <a:lstStyle/>
        <a:p>
          <a:endParaRPr lang="ru-RU"/>
        </a:p>
      </dgm:t>
    </dgm:pt>
    <dgm:pt modelId="{837A53BD-D11F-4D03-B7A9-43D63F1F9E4C}">
      <dgm:prSet phldrT="[Text]"/>
      <dgm:spPr/>
      <dgm:t>
        <a:bodyPr/>
        <a:lstStyle/>
        <a:p>
          <a:r>
            <a:rPr lang="af-ZA" dirty="0"/>
            <a:t>Put</a:t>
          </a:r>
          <a:r>
            <a:rPr lang="ru-RU" dirty="0"/>
            <a:t> </a:t>
          </a:r>
          <a:r>
            <a:rPr lang="af-ZA" dirty="0" err="1"/>
            <a:t>words</a:t>
          </a:r>
          <a:r>
            <a:rPr lang="ru-RU" dirty="0"/>
            <a:t> </a:t>
          </a:r>
          <a:r>
            <a:rPr lang="af-ZA" dirty="0"/>
            <a:t>in </a:t>
          </a:r>
          <a:r>
            <a:rPr lang="af-ZA" dirty="0" err="1"/>
            <a:t>first</a:t>
          </a:r>
          <a:r>
            <a:rPr lang="ru-RU" dirty="0"/>
            <a:t> </a:t>
          </a:r>
          <a:r>
            <a:rPr lang="af-ZA" dirty="0" err="1"/>
            <a:t>direction</a:t>
          </a:r>
          <a:r>
            <a:rPr lang="ru-RU" dirty="0"/>
            <a:t>,  </a:t>
          </a:r>
          <a:r>
            <a:rPr lang="ru-RU" dirty="0" err="1"/>
            <a:t>put</a:t>
          </a:r>
          <a:r>
            <a:rPr lang="ru-RU" dirty="0"/>
            <a:t> </a:t>
          </a:r>
          <a:r>
            <a:rPr lang="af-ZA" dirty="0" err="1"/>
            <a:t>words</a:t>
          </a:r>
          <a:r>
            <a:rPr lang="ru-RU" dirty="0"/>
            <a:t> </a:t>
          </a:r>
          <a:r>
            <a:rPr lang="af-ZA" dirty="0"/>
            <a:t>in </a:t>
          </a:r>
          <a:r>
            <a:rPr lang="af-ZA" dirty="0" err="1"/>
            <a:t>another</a:t>
          </a:r>
          <a:r>
            <a:rPr lang="af-ZA" dirty="0"/>
            <a:t> </a:t>
          </a:r>
          <a:r>
            <a:rPr lang="af-ZA" dirty="0" err="1"/>
            <a:t>direction</a:t>
          </a:r>
          <a:r>
            <a:rPr lang="af-ZA" dirty="0"/>
            <a:t> </a:t>
          </a:r>
          <a:r>
            <a:rPr lang="af-ZA" dirty="0" err="1"/>
            <a:t>considering</a:t>
          </a:r>
          <a:r>
            <a:rPr lang="af-ZA" dirty="0"/>
            <a:t> </a:t>
          </a:r>
          <a:r>
            <a:rPr lang="af-ZA" dirty="0" err="1"/>
            <a:t>the</a:t>
          </a:r>
          <a:r>
            <a:rPr lang="af-ZA" dirty="0"/>
            <a:t> </a:t>
          </a:r>
          <a:r>
            <a:rPr lang="af-ZA" dirty="0" err="1"/>
            <a:t>interception</a:t>
          </a:r>
          <a:r>
            <a:rPr lang="af-ZA" dirty="0"/>
            <a:t> of</a:t>
          </a:r>
          <a:r>
            <a:rPr lang="ru-RU" dirty="0"/>
            <a:t> </a:t>
          </a:r>
          <a:r>
            <a:rPr lang="af-ZA" dirty="0" err="1"/>
            <a:t>first</a:t>
          </a:r>
          <a:r>
            <a:rPr lang="ru-RU" dirty="0"/>
            <a:t> </a:t>
          </a:r>
          <a:r>
            <a:rPr lang="ru-RU" dirty="0" err="1"/>
            <a:t>line</a:t>
          </a:r>
          <a:r>
            <a:rPr lang="ru-RU" dirty="0"/>
            <a:t> </a:t>
          </a:r>
          <a:r>
            <a:rPr lang="ru-RU" dirty="0" err="1"/>
            <a:t>words</a:t>
          </a:r>
        </a:p>
      </dgm:t>
    </dgm:pt>
    <dgm:pt modelId="{685C095D-86E3-481D-BBA2-643453FB7532}" type="parTrans" cxnId="{7FD784FD-DB3B-4BE3-918A-1E8FDD6A04F3}">
      <dgm:prSet/>
      <dgm:spPr/>
      <dgm:t>
        <a:bodyPr/>
        <a:lstStyle/>
        <a:p>
          <a:endParaRPr lang="ru-RU"/>
        </a:p>
      </dgm:t>
    </dgm:pt>
    <dgm:pt modelId="{0F66CD96-4C08-4890-BAD3-239E06D08B1D}" type="sibTrans" cxnId="{7FD784FD-DB3B-4BE3-918A-1E8FDD6A04F3}">
      <dgm:prSet/>
      <dgm:spPr/>
      <dgm:t>
        <a:bodyPr/>
        <a:lstStyle/>
        <a:p>
          <a:endParaRPr lang="ru-RU"/>
        </a:p>
      </dgm:t>
    </dgm:pt>
    <dgm:pt modelId="{21B21F5E-D68C-4691-8CEF-AC62CD804EE0}">
      <dgm:prSet phldrT="[Text]"/>
      <dgm:spPr/>
      <dgm:t>
        <a:bodyPr/>
        <a:lstStyle/>
        <a:p>
          <a:r>
            <a:rPr lang="af-ZA" dirty="0" err="1"/>
            <a:t>Fill</a:t>
          </a:r>
          <a:r>
            <a:rPr lang="ru-RU" dirty="0"/>
            <a:t> </a:t>
          </a:r>
          <a:r>
            <a:rPr lang="ru-RU" dirty="0" err="1"/>
            <a:t>the</a:t>
          </a:r>
          <a:r>
            <a:rPr lang="ru-RU" dirty="0"/>
            <a:t> </a:t>
          </a:r>
          <a:r>
            <a:rPr lang="ru-RU" dirty="0" err="1"/>
            <a:t>grid</a:t>
          </a:r>
          <a:r>
            <a:rPr lang="ru-RU" dirty="0"/>
            <a:t> </a:t>
          </a:r>
        </a:p>
      </dgm:t>
    </dgm:pt>
    <dgm:pt modelId="{F83795F6-BF67-4C42-8293-45BAD355CF45}" type="parTrans" cxnId="{04C27595-5F5D-462E-881F-3E67B94C72F7}">
      <dgm:prSet/>
      <dgm:spPr/>
      <dgm:t>
        <a:bodyPr/>
        <a:lstStyle/>
        <a:p>
          <a:endParaRPr lang="ru-RU"/>
        </a:p>
      </dgm:t>
    </dgm:pt>
    <dgm:pt modelId="{5F422654-64D1-4903-BECC-20C8C8426127}" type="sibTrans" cxnId="{04C27595-5F5D-462E-881F-3E67B94C72F7}">
      <dgm:prSet/>
      <dgm:spPr/>
      <dgm:t>
        <a:bodyPr/>
        <a:lstStyle/>
        <a:p>
          <a:endParaRPr lang="ru-RU"/>
        </a:p>
      </dgm:t>
    </dgm:pt>
    <dgm:pt modelId="{7E92677A-4A51-47C5-B93F-6A544FB9355A}" type="pres">
      <dgm:prSet presAssocID="{76A32B02-FFF4-4E8C-93CD-996AEB55A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AA6FD5E-B7A1-4E05-91EE-1C8BB187E8AD}" type="pres">
      <dgm:prSet presAssocID="{7E4FC341-CD85-4D98-9FBD-C5212F20A9C2}" presName="composite" presStyleCnt="0"/>
      <dgm:spPr/>
    </dgm:pt>
    <dgm:pt modelId="{4B601ABA-6393-45B3-A76A-082B0742F891}" type="pres">
      <dgm:prSet presAssocID="{7E4FC341-CD85-4D98-9FBD-C5212F20A9C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D928C4-35B1-4B7E-AFDE-274F5ED3BF08}" type="pres">
      <dgm:prSet presAssocID="{7E4FC341-CD85-4D98-9FBD-C5212F20A9C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DF1368-FA16-4F5E-97FA-1F5477596984}" type="pres">
      <dgm:prSet presAssocID="{B02BD367-7E54-4A3A-96E2-93667A908E6C}" presName="sp" presStyleCnt="0"/>
      <dgm:spPr/>
    </dgm:pt>
    <dgm:pt modelId="{901A8776-B0EE-4F4F-A984-27D14716DA90}" type="pres">
      <dgm:prSet presAssocID="{128E37A7-32B4-4B70-8D62-703FFC8CAFD6}" presName="composite" presStyleCnt="0"/>
      <dgm:spPr/>
    </dgm:pt>
    <dgm:pt modelId="{84072D05-A827-405A-9026-63D7C1F2BC98}" type="pres">
      <dgm:prSet presAssocID="{128E37A7-32B4-4B70-8D62-703FFC8CAFD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F58F4B-E0D7-4468-8A9A-274E64758232}" type="pres">
      <dgm:prSet presAssocID="{128E37A7-32B4-4B70-8D62-703FFC8CAFD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A9D416-2A77-4715-B629-9E69147C247C}" type="pres">
      <dgm:prSet presAssocID="{3983CEC0-17B8-4A3F-864F-AA0D7B56DF0E}" presName="sp" presStyleCnt="0"/>
      <dgm:spPr/>
    </dgm:pt>
    <dgm:pt modelId="{2095646B-35FC-4186-BCC4-B6698B652E2D}" type="pres">
      <dgm:prSet presAssocID="{ED6D3F8F-E0B4-4E7B-9DAE-27D86358956E}" presName="composite" presStyleCnt="0"/>
      <dgm:spPr/>
    </dgm:pt>
    <dgm:pt modelId="{CE31CAAD-CB1A-452D-8049-9065A45EDEEF}" type="pres">
      <dgm:prSet presAssocID="{ED6D3F8F-E0B4-4E7B-9DAE-27D86358956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5852DB-BFF1-496D-8952-4BFF55C29690}" type="pres">
      <dgm:prSet presAssocID="{ED6D3F8F-E0B4-4E7B-9DAE-27D86358956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C180D50-7604-477C-A1EA-ADC284EE8732}" type="presOf" srcId="{29A8DA13-AEB2-4530-9E4D-612A17F3B830}" destId="{59F58F4B-E0D7-4468-8A9A-274E64758232}" srcOrd="0" destOrd="0" presId="urn:microsoft.com/office/officeart/2005/8/layout/chevron2"/>
    <dgm:cxn modelId="{5D27AB79-A8AD-40C1-A3CA-DB70D1921C8E}" srcId="{76A32B02-FFF4-4E8C-93CD-996AEB55AEA6}" destId="{128E37A7-32B4-4B70-8D62-703FFC8CAFD6}" srcOrd="1" destOrd="0" parTransId="{1325993C-E285-444D-88C2-DA967024D614}" sibTransId="{3983CEC0-17B8-4A3F-864F-AA0D7B56DF0E}"/>
    <dgm:cxn modelId="{2A4612BE-350F-46C0-B4B5-C5A3F2E582F3}" type="presOf" srcId="{ED6D3F8F-E0B4-4E7B-9DAE-27D86358956E}" destId="{CE31CAAD-CB1A-452D-8049-9065A45EDEEF}" srcOrd="0" destOrd="0" presId="urn:microsoft.com/office/officeart/2005/8/layout/chevron2"/>
    <dgm:cxn modelId="{D4ACC882-C730-4DFA-824D-D25D6952153E}" srcId="{7E4FC341-CD85-4D98-9FBD-C5212F20A9C2}" destId="{C9E8EF06-921A-4B84-A271-7EE8F22D4240}" srcOrd="0" destOrd="0" parTransId="{138EF28C-599B-4B0C-BDB6-D35EA7C9FF5F}" sibTransId="{D57FEEF2-F7B6-4AFD-AB1B-336AE2625AB7}"/>
    <dgm:cxn modelId="{D5DD9D4A-4D65-439D-824E-B4806FF01C3E}" type="presOf" srcId="{A13850B3-BE61-4E4E-9A2F-DB566D62B820}" destId="{67D928C4-35B1-4B7E-AFDE-274F5ED3BF08}" srcOrd="0" destOrd="1" presId="urn:microsoft.com/office/officeart/2005/8/layout/chevron2"/>
    <dgm:cxn modelId="{52564C50-C2FE-4A03-9A50-2F06274B9664}" type="presOf" srcId="{128E37A7-32B4-4B70-8D62-703FFC8CAFD6}" destId="{84072D05-A827-405A-9026-63D7C1F2BC98}" srcOrd="0" destOrd="0" presId="urn:microsoft.com/office/officeart/2005/8/layout/chevron2"/>
    <dgm:cxn modelId="{10777FC5-53AC-4A2F-8A17-1D05B2B7AE76}" type="presOf" srcId="{7E4FC341-CD85-4D98-9FBD-C5212F20A9C2}" destId="{4B601ABA-6393-45B3-A76A-082B0742F891}" srcOrd="0" destOrd="0" presId="urn:microsoft.com/office/officeart/2005/8/layout/chevron2"/>
    <dgm:cxn modelId="{7FD784FD-DB3B-4BE3-918A-1E8FDD6A04F3}" srcId="{ED6D3F8F-E0B4-4E7B-9DAE-27D86358956E}" destId="{837A53BD-D11F-4D03-B7A9-43D63F1F9E4C}" srcOrd="0" destOrd="0" parTransId="{685C095D-86E3-481D-BBA2-643453FB7532}" sibTransId="{0F66CD96-4C08-4890-BAD3-239E06D08B1D}"/>
    <dgm:cxn modelId="{CE0BDE7F-4C7C-42FD-8E04-E0FCD1E1AFD1}" type="presOf" srcId="{21B21F5E-D68C-4691-8CEF-AC62CD804EE0}" destId="{AC5852DB-BFF1-496D-8952-4BFF55C29690}" srcOrd="0" destOrd="1" presId="urn:microsoft.com/office/officeart/2005/8/layout/chevron2"/>
    <dgm:cxn modelId="{C13BAA72-8718-4A56-BA81-4390CC8E790B}" srcId="{7E4FC341-CD85-4D98-9FBD-C5212F20A9C2}" destId="{A13850B3-BE61-4E4E-9A2F-DB566D62B820}" srcOrd="1" destOrd="0" parTransId="{7C9EE54F-83CB-40A1-82FB-1711AC6E3609}" sibTransId="{9B9A0E0A-B14F-4493-9A32-267302EC0A6A}"/>
    <dgm:cxn modelId="{7675EF73-ADF0-4DA8-A5CC-02F5A6CCAE92}" srcId="{76A32B02-FFF4-4E8C-93CD-996AEB55AEA6}" destId="{7E4FC341-CD85-4D98-9FBD-C5212F20A9C2}" srcOrd="0" destOrd="0" parTransId="{E8DF6F0A-EA95-450E-974C-4D856DF7991C}" sibTransId="{B02BD367-7E54-4A3A-96E2-93667A908E6C}"/>
    <dgm:cxn modelId="{A8B84B77-ED58-4C80-B525-248A97A95341}" srcId="{76A32B02-FFF4-4E8C-93CD-996AEB55AEA6}" destId="{ED6D3F8F-E0B4-4E7B-9DAE-27D86358956E}" srcOrd="2" destOrd="0" parTransId="{587EB428-7874-4214-B8BC-F334E499CF1C}" sibTransId="{798497B3-C0E9-4116-AE88-03F47DC4AC1A}"/>
    <dgm:cxn modelId="{33D918E2-AF6D-47E1-8D8C-33EA5A9C32FF}" srcId="{128E37A7-32B4-4B70-8D62-703FFC8CAFD6}" destId="{29A8DA13-AEB2-4530-9E4D-612A17F3B830}" srcOrd="0" destOrd="0" parTransId="{83F8B24D-6716-42F7-B987-2665D94C6089}" sibTransId="{0930AD7E-B96E-41F0-8DE3-2E854258C713}"/>
    <dgm:cxn modelId="{FFF6FAF9-D1A5-46D4-B7E0-B43A328AF8BB}" type="presOf" srcId="{76A32B02-FFF4-4E8C-93CD-996AEB55AEA6}" destId="{7E92677A-4A51-47C5-B93F-6A544FB9355A}" srcOrd="0" destOrd="0" presId="urn:microsoft.com/office/officeart/2005/8/layout/chevron2"/>
    <dgm:cxn modelId="{C448DD69-E886-48F2-A493-733F9F43072E}" srcId="{128E37A7-32B4-4B70-8D62-703FFC8CAFD6}" destId="{5493CC4A-7104-4BF3-9B0B-2FC434B1EBEE}" srcOrd="1" destOrd="0" parTransId="{F8E42E94-3BB7-4B9E-B044-E32FF22869FE}" sibTransId="{4F7EEB86-8EA6-473D-A7EB-D40EA6B26BA5}"/>
    <dgm:cxn modelId="{6C5E81C3-0C06-41AB-A5BF-3507B20DFCF1}" type="presOf" srcId="{C9E8EF06-921A-4B84-A271-7EE8F22D4240}" destId="{67D928C4-35B1-4B7E-AFDE-274F5ED3BF08}" srcOrd="0" destOrd="0" presId="urn:microsoft.com/office/officeart/2005/8/layout/chevron2"/>
    <dgm:cxn modelId="{F3A4E83D-65F8-46BD-920A-633639C67830}" type="presOf" srcId="{5493CC4A-7104-4BF3-9B0B-2FC434B1EBEE}" destId="{59F58F4B-E0D7-4468-8A9A-274E64758232}" srcOrd="0" destOrd="1" presId="urn:microsoft.com/office/officeart/2005/8/layout/chevron2"/>
    <dgm:cxn modelId="{04C27595-5F5D-462E-881F-3E67B94C72F7}" srcId="{ED6D3F8F-E0B4-4E7B-9DAE-27D86358956E}" destId="{21B21F5E-D68C-4691-8CEF-AC62CD804EE0}" srcOrd="1" destOrd="0" parTransId="{F83795F6-BF67-4C42-8293-45BAD355CF45}" sibTransId="{5F422654-64D1-4903-BECC-20C8C8426127}"/>
    <dgm:cxn modelId="{6647D8B0-A305-4850-8616-2BA00D399CF8}" type="presOf" srcId="{837A53BD-D11F-4D03-B7A9-43D63F1F9E4C}" destId="{AC5852DB-BFF1-496D-8952-4BFF55C29690}" srcOrd="0" destOrd="0" presId="urn:microsoft.com/office/officeart/2005/8/layout/chevron2"/>
    <dgm:cxn modelId="{31EEC52A-0276-4BE4-8EB7-35D4D112A8E1}" type="presParOf" srcId="{7E92677A-4A51-47C5-B93F-6A544FB9355A}" destId="{4AA6FD5E-B7A1-4E05-91EE-1C8BB187E8AD}" srcOrd="0" destOrd="0" presId="urn:microsoft.com/office/officeart/2005/8/layout/chevron2"/>
    <dgm:cxn modelId="{0F5A0442-CE2C-4BFF-B068-BB603877FDAA}" type="presParOf" srcId="{4AA6FD5E-B7A1-4E05-91EE-1C8BB187E8AD}" destId="{4B601ABA-6393-45B3-A76A-082B0742F891}" srcOrd="0" destOrd="0" presId="urn:microsoft.com/office/officeart/2005/8/layout/chevron2"/>
    <dgm:cxn modelId="{CEB6C239-7FF3-4C61-9C25-79E6BDA3EE17}" type="presParOf" srcId="{4AA6FD5E-B7A1-4E05-91EE-1C8BB187E8AD}" destId="{67D928C4-35B1-4B7E-AFDE-274F5ED3BF08}" srcOrd="1" destOrd="0" presId="urn:microsoft.com/office/officeart/2005/8/layout/chevron2"/>
    <dgm:cxn modelId="{50A1695D-B2A1-4861-95D3-2728F1EA2892}" type="presParOf" srcId="{7E92677A-4A51-47C5-B93F-6A544FB9355A}" destId="{E2DF1368-FA16-4F5E-97FA-1F5477596984}" srcOrd="1" destOrd="0" presId="urn:microsoft.com/office/officeart/2005/8/layout/chevron2"/>
    <dgm:cxn modelId="{BF5F3F03-F3BA-4CF9-801A-17BD410C7369}" type="presParOf" srcId="{7E92677A-4A51-47C5-B93F-6A544FB9355A}" destId="{901A8776-B0EE-4F4F-A984-27D14716DA90}" srcOrd="2" destOrd="0" presId="urn:microsoft.com/office/officeart/2005/8/layout/chevron2"/>
    <dgm:cxn modelId="{841BFB41-ED71-4F40-9995-C493060AC675}" type="presParOf" srcId="{901A8776-B0EE-4F4F-A984-27D14716DA90}" destId="{84072D05-A827-405A-9026-63D7C1F2BC98}" srcOrd="0" destOrd="0" presId="urn:microsoft.com/office/officeart/2005/8/layout/chevron2"/>
    <dgm:cxn modelId="{8504A5E2-AD6F-4D00-9823-26CEAE3A7BFC}" type="presParOf" srcId="{901A8776-B0EE-4F4F-A984-27D14716DA90}" destId="{59F58F4B-E0D7-4468-8A9A-274E64758232}" srcOrd="1" destOrd="0" presId="urn:microsoft.com/office/officeart/2005/8/layout/chevron2"/>
    <dgm:cxn modelId="{6C0572AC-34B4-493F-A8F5-0ADB8E3E856D}" type="presParOf" srcId="{7E92677A-4A51-47C5-B93F-6A544FB9355A}" destId="{56A9D416-2A77-4715-B629-9E69147C247C}" srcOrd="3" destOrd="0" presId="urn:microsoft.com/office/officeart/2005/8/layout/chevron2"/>
    <dgm:cxn modelId="{E7E93B71-03B9-4AFA-A954-F14FCDAE9075}" type="presParOf" srcId="{7E92677A-4A51-47C5-B93F-6A544FB9355A}" destId="{2095646B-35FC-4186-BCC4-B6698B652E2D}" srcOrd="4" destOrd="0" presId="urn:microsoft.com/office/officeart/2005/8/layout/chevron2"/>
    <dgm:cxn modelId="{587FF2C8-79EF-424B-943C-9A9C165D5922}" type="presParOf" srcId="{2095646B-35FC-4186-BCC4-B6698B652E2D}" destId="{CE31CAAD-CB1A-452D-8049-9065A45EDEEF}" srcOrd="0" destOrd="0" presId="urn:microsoft.com/office/officeart/2005/8/layout/chevron2"/>
    <dgm:cxn modelId="{6697897C-0E3D-442D-B988-F790C0D3694F}" type="presParOf" srcId="{2095646B-35FC-4186-BCC4-B6698B652E2D}" destId="{AC5852DB-BFF1-496D-8952-4BFF55C2969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2CC81A-2D52-458B-9F5B-5D6661BCA70B}">
      <dsp:nvSpPr>
        <dsp:cNvPr id="0" name=""/>
        <dsp:cNvSpPr/>
      </dsp:nvSpPr>
      <dsp:spPr>
        <a:xfrm>
          <a:off x="0" y="9117"/>
          <a:ext cx="7214616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f-ZA" sz="4200" kern="1200" dirty="0" err="1"/>
            <a:t>Problems</a:t>
          </a:r>
          <a:endParaRPr lang="ru-RU" sz="4200" kern="1200" dirty="0" err="1"/>
        </a:p>
      </dsp:txBody>
      <dsp:txXfrm>
        <a:off x="0" y="9117"/>
        <a:ext cx="7214616" cy="1007370"/>
      </dsp:txXfrm>
    </dsp:sp>
    <dsp:sp modelId="{B3B37FE9-63F1-4AC6-A471-2CA4D1CC1AC4}">
      <dsp:nvSpPr>
        <dsp:cNvPr id="0" name=""/>
        <dsp:cNvSpPr/>
      </dsp:nvSpPr>
      <dsp:spPr>
        <a:xfrm>
          <a:off x="0" y="1016487"/>
          <a:ext cx="7214616" cy="273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06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af-ZA" sz="3300" kern="1200" dirty="0" err="1"/>
            <a:t>Investigate</a:t>
          </a:r>
          <a:r>
            <a:rPr lang="ru-RU" sz="3300" kern="1200" dirty="0"/>
            <a:t> B</a:t>
          </a:r>
          <a:r>
            <a:rPr lang="af-ZA" sz="3300" kern="1200" dirty="0" err="1"/>
            <a:t>acktracking</a:t>
          </a:r>
          <a:r>
            <a:rPr lang="ru-RU" sz="3300" kern="1200" dirty="0"/>
            <a:t> </a:t>
          </a:r>
          <a:r>
            <a:rPr lang="af-ZA" sz="3300" kern="1200" dirty="0" err="1"/>
            <a:t>algorithm</a:t>
          </a:r>
          <a:endParaRPr lang="ru-RU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af-ZA" sz="3300" kern="1200" dirty="0" err="1"/>
            <a:t>Create</a:t>
          </a:r>
          <a:r>
            <a:rPr lang="ru-RU" sz="3300" kern="1200" dirty="0"/>
            <a:t> </a:t>
          </a:r>
          <a:r>
            <a:rPr lang="af-ZA" sz="3300" kern="1200" dirty="0" err="1"/>
            <a:t>functions</a:t>
          </a:r>
          <a:r>
            <a:rPr lang="ru-RU" sz="3300" kern="1200" dirty="0"/>
            <a:t> </a:t>
          </a:r>
          <a:r>
            <a:rPr lang="af-ZA" sz="3300" kern="1200" dirty="0" err="1"/>
            <a:t>for</a:t>
          </a:r>
          <a:r>
            <a:rPr lang="ru-RU" sz="3300" kern="1200" dirty="0"/>
            <a:t> </a:t>
          </a:r>
          <a:r>
            <a:rPr lang="af-ZA" sz="3300" kern="1200" dirty="0" err="1"/>
            <a:t>making</a:t>
          </a:r>
          <a:r>
            <a:rPr lang="ru-RU" sz="3300" kern="1200" dirty="0"/>
            <a:t>, </a:t>
          </a:r>
          <a:r>
            <a:rPr lang="af-ZA" sz="3300" kern="1200" dirty="0" err="1"/>
            <a:t>saving</a:t>
          </a:r>
          <a:r>
            <a:rPr lang="ru-RU" sz="3300" kern="1200" dirty="0"/>
            <a:t> </a:t>
          </a:r>
          <a:r>
            <a:rPr lang="af-ZA" sz="3300" kern="1200" dirty="0" err="1"/>
            <a:t>and</a:t>
          </a:r>
          <a:r>
            <a:rPr lang="ru-RU" sz="3300" kern="1200" dirty="0"/>
            <a:t> </a:t>
          </a:r>
          <a:r>
            <a:rPr lang="af-ZA" sz="3300" kern="1200" dirty="0" err="1"/>
            <a:t>reading</a:t>
          </a:r>
          <a:r>
            <a:rPr lang="ru-RU" sz="3300" kern="1200" dirty="0"/>
            <a:t> a </a:t>
          </a:r>
          <a:r>
            <a:rPr lang="af-ZA" sz="3300" kern="1200" dirty="0" err="1"/>
            <a:t>grid</a:t>
          </a:r>
          <a:r>
            <a:rPr lang="ru-RU" sz="3300" kern="1200" dirty="0"/>
            <a:t> </a:t>
          </a:r>
          <a:r>
            <a:rPr lang="af-ZA" sz="3300" kern="1200" dirty="0"/>
            <a:t>model</a:t>
          </a:r>
          <a:endParaRPr lang="ru-RU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af-ZA" sz="3300" kern="1200" dirty="0" err="1"/>
            <a:t>Create</a:t>
          </a:r>
          <a:r>
            <a:rPr lang="ru-RU" sz="3300" kern="1200" dirty="0"/>
            <a:t> </a:t>
          </a:r>
          <a:r>
            <a:rPr lang="af-ZA" sz="3300" kern="1200" dirty="0" err="1"/>
            <a:t>function</a:t>
          </a:r>
          <a:r>
            <a:rPr lang="ru-RU" sz="3300" kern="1200" dirty="0"/>
            <a:t> </a:t>
          </a:r>
          <a:r>
            <a:rPr lang="af-ZA" sz="3300" kern="1200" dirty="0" err="1"/>
            <a:t>for</a:t>
          </a:r>
          <a:r>
            <a:rPr lang="ru-RU" sz="3300" kern="1200" dirty="0"/>
            <a:t> </a:t>
          </a:r>
          <a:r>
            <a:rPr lang="af-ZA" sz="3300" kern="1200" dirty="0" err="1"/>
            <a:t>reading</a:t>
          </a:r>
          <a:r>
            <a:rPr lang="af-ZA" sz="3300" kern="1200" dirty="0"/>
            <a:t> </a:t>
          </a:r>
          <a:r>
            <a:rPr lang="af-ZA" sz="3300" kern="1200" dirty="0" err="1"/>
            <a:t>wordlist</a:t>
          </a:r>
          <a:endParaRPr lang="ru-RU" sz="3300" kern="1200" dirty="0" err="1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af-ZA" sz="3300" kern="1200" dirty="0"/>
            <a:t>Make</a:t>
          </a:r>
          <a:r>
            <a:rPr lang="ru-RU" sz="3300" kern="1200" dirty="0"/>
            <a:t> </a:t>
          </a:r>
          <a:r>
            <a:rPr lang="af-ZA" sz="3300" kern="1200" dirty="0" err="1"/>
            <a:t>design</a:t>
          </a:r>
          <a:r>
            <a:rPr lang="ru-RU" sz="3300" kern="1200" dirty="0"/>
            <a:t> </a:t>
          </a:r>
          <a:r>
            <a:rPr lang="af-ZA" sz="3300" kern="1200" dirty="0"/>
            <a:t>of program</a:t>
          </a:r>
          <a:endParaRPr lang="ru-RU" sz="3300" kern="1200" dirty="0"/>
        </a:p>
      </dsp:txBody>
      <dsp:txXfrm>
        <a:off x="0" y="1016487"/>
        <a:ext cx="7214616" cy="273861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601ABA-6393-45B3-A76A-082B0742F891}">
      <dsp:nvSpPr>
        <dsp:cNvPr id="0" name=""/>
        <dsp:cNvSpPr/>
      </dsp:nvSpPr>
      <dsp:spPr>
        <a:xfrm rot="5400000">
          <a:off x="-227835" y="229535"/>
          <a:ext cx="1518901" cy="1063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f-ZA" sz="2900" kern="1200" dirty="0"/>
            <a:t>Step1</a:t>
          </a:r>
          <a:endParaRPr lang="ru-RU" sz="2900" kern="1200" dirty="0"/>
        </a:p>
      </dsp:txBody>
      <dsp:txXfrm rot="5400000">
        <a:off x="-227835" y="229535"/>
        <a:ext cx="1518901" cy="1063231"/>
      </dsp:txXfrm>
    </dsp:sp>
    <dsp:sp modelId="{67D928C4-35B1-4B7E-AFDE-274F5ED3BF08}">
      <dsp:nvSpPr>
        <dsp:cNvPr id="0" name=""/>
        <dsp:cNvSpPr/>
      </dsp:nvSpPr>
      <dsp:spPr>
        <a:xfrm rot="5400000">
          <a:off x="2451671" y="-1386739"/>
          <a:ext cx="987286" cy="3764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f-ZA" sz="1500" kern="1200" dirty="0" err="1"/>
            <a:t>Making</a:t>
          </a:r>
          <a:r>
            <a:rPr lang="ru-RU" sz="1500" kern="1200" dirty="0"/>
            <a:t> </a:t>
          </a:r>
          <a:r>
            <a:rPr lang="af-ZA" sz="1500" kern="1200" dirty="0"/>
            <a:t>a</a:t>
          </a:r>
          <a:r>
            <a:rPr lang="ru-RU" sz="1500" kern="1200" dirty="0"/>
            <a:t> </a:t>
          </a:r>
          <a:r>
            <a:rPr lang="af-ZA" sz="1500" kern="1200" dirty="0" err="1"/>
            <a:t>dictionary</a:t>
          </a:r>
          <a:r>
            <a:rPr lang="ru-RU" sz="1500" kern="1200" dirty="0"/>
            <a:t> </a:t>
          </a:r>
          <a:r>
            <a:rPr lang="af-ZA" sz="1500" kern="1200" dirty="0" err="1"/>
            <a:t>with</a:t>
          </a:r>
          <a:r>
            <a:rPr lang="ru-RU" sz="1500" kern="1200" dirty="0"/>
            <a:t> </a:t>
          </a:r>
          <a:r>
            <a:rPr lang="af-ZA" sz="1500" kern="1200" dirty="0" err="1"/>
            <a:t>sections</a:t>
          </a:r>
          <a:endParaRPr lang="ru-RU" sz="1500" kern="1200" dirty="0" err="1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(</a:t>
          </a:r>
          <a:r>
            <a:rPr lang="ru-RU" sz="1500" kern="1200" err="1"/>
            <a:t>words</a:t>
          </a:r>
          <a:r>
            <a:rPr lang="ru-RU" sz="1500" kern="1200" dirty="0"/>
            <a:t> </a:t>
          </a:r>
          <a:r>
            <a:rPr lang="ru-RU" sz="1500" kern="1200" err="1"/>
            <a:t>with</a:t>
          </a:r>
          <a:r>
            <a:rPr lang="ru-RU" sz="1500" kern="1200" dirty="0"/>
            <a:t> </a:t>
          </a:r>
          <a:r>
            <a:rPr lang="ru-RU" sz="1500" kern="1200" err="1"/>
            <a:t>the</a:t>
          </a:r>
          <a:r>
            <a:rPr lang="ru-RU" sz="1500" kern="1200" dirty="0"/>
            <a:t> </a:t>
          </a:r>
          <a:r>
            <a:rPr lang="af-ZA" sz="1500" kern="1200" dirty="0"/>
            <a:t>same </a:t>
          </a:r>
          <a:r>
            <a:rPr lang="af-ZA" sz="1500" kern="1200" dirty="0" err="1"/>
            <a:t>length</a:t>
          </a:r>
          <a:r>
            <a:rPr lang="ru-RU" sz="1500" kern="1200" dirty="0"/>
            <a:t>)</a:t>
          </a:r>
        </a:p>
      </dsp:txBody>
      <dsp:txXfrm rot="5400000">
        <a:off x="2451671" y="-1386739"/>
        <a:ext cx="987286" cy="3764165"/>
      </dsp:txXfrm>
    </dsp:sp>
    <dsp:sp modelId="{84072D05-A827-405A-9026-63D7C1F2BC98}">
      <dsp:nvSpPr>
        <dsp:cNvPr id="0" name=""/>
        <dsp:cNvSpPr/>
      </dsp:nvSpPr>
      <dsp:spPr>
        <a:xfrm rot="5400000">
          <a:off x="-227835" y="1553311"/>
          <a:ext cx="1518901" cy="1063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f-ZA" sz="2900" kern="1200" dirty="0" err="1"/>
            <a:t>Step</a:t>
          </a:r>
          <a:r>
            <a:rPr lang="ru-RU" sz="2900" kern="1200" dirty="0"/>
            <a:t> 2</a:t>
          </a:r>
        </a:p>
      </dsp:txBody>
      <dsp:txXfrm rot="5400000">
        <a:off x="-227835" y="1553311"/>
        <a:ext cx="1518901" cy="1063231"/>
      </dsp:txXfrm>
    </dsp:sp>
    <dsp:sp modelId="{59F58F4B-E0D7-4468-8A9A-274E64758232}">
      <dsp:nvSpPr>
        <dsp:cNvPr id="0" name=""/>
        <dsp:cNvSpPr/>
      </dsp:nvSpPr>
      <dsp:spPr>
        <a:xfrm rot="5400000">
          <a:off x="2451671" y="-62963"/>
          <a:ext cx="987286" cy="3764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f-ZA" sz="1500" kern="1200" dirty="0" err="1"/>
            <a:t>Sorting</a:t>
          </a:r>
          <a:r>
            <a:rPr lang="ru-RU" sz="1500" kern="1200" dirty="0"/>
            <a:t> </a:t>
          </a:r>
          <a:r>
            <a:rPr lang="af-ZA" sz="1500" kern="1200" dirty="0" err="1"/>
            <a:t>words</a:t>
          </a:r>
          <a:endParaRPr lang="ru-RU" sz="1500" kern="1200" dirty="0" err="1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f-ZA" sz="1500" kern="1200" dirty="0" err="1"/>
            <a:t>Compare</a:t>
          </a:r>
          <a:r>
            <a:rPr lang="ru-RU" sz="1500" kern="1200" dirty="0"/>
            <a:t> </a:t>
          </a:r>
          <a:r>
            <a:rPr lang="ru-RU" sz="1500" kern="1200" dirty="0" err="1"/>
            <a:t>amount</a:t>
          </a:r>
          <a:r>
            <a:rPr lang="ru-RU" sz="1500" kern="1200" dirty="0"/>
            <a:t> </a:t>
          </a:r>
          <a:r>
            <a:rPr lang="af-ZA" sz="1500" kern="1200" dirty="0"/>
            <a:t>of</a:t>
          </a:r>
          <a:r>
            <a:rPr lang="ru-RU" sz="1500" kern="1200" dirty="0"/>
            <a:t> </a:t>
          </a:r>
          <a:r>
            <a:rPr lang="af-ZA" sz="1500" kern="1200" dirty="0" err="1"/>
            <a:t>horizontal</a:t>
          </a:r>
          <a:r>
            <a:rPr lang="af-ZA" sz="1500" kern="1200" dirty="0"/>
            <a:t> </a:t>
          </a:r>
          <a:r>
            <a:rPr lang="af-ZA" sz="1500" kern="1200" dirty="0" err="1"/>
            <a:t>and</a:t>
          </a:r>
          <a:r>
            <a:rPr lang="ru-RU" sz="1500" kern="1200" dirty="0"/>
            <a:t> </a:t>
          </a:r>
          <a:r>
            <a:rPr lang="af-ZA" sz="1500" kern="1200" dirty="0" err="1"/>
            <a:t>vertical</a:t>
          </a:r>
          <a:r>
            <a:rPr lang="ru-RU" sz="1500" kern="1200" dirty="0"/>
            <a:t> </a:t>
          </a:r>
          <a:r>
            <a:rPr lang="af-ZA" sz="1500" kern="1200" dirty="0" err="1"/>
            <a:t>words</a:t>
          </a:r>
        </a:p>
      </dsp:txBody>
      <dsp:txXfrm rot="5400000">
        <a:off x="2451671" y="-62963"/>
        <a:ext cx="987286" cy="3764165"/>
      </dsp:txXfrm>
    </dsp:sp>
    <dsp:sp modelId="{CE31CAAD-CB1A-452D-8049-9065A45EDEEF}">
      <dsp:nvSpPr>
        <dsp:cNvPr id="0" name=""/>
        <dsp:cNvSpPr/>
      </dsp:nvSpPr>
      <dsp:spPr>
        <a:xfrm rot="5400000">
          <a:off x="-227835" y="2877087"/>
          <a:ext cx="1518901" cy="1063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err="1"/>
            <a:t>Step</a:t>
          </a:r>
          <a:r>
            <a:rPr lang="ru-RU" sz="2900" kern="1200" dirty="0"/>
            <a:t> 3</a:t>
          </a:r>
        </a:p>
      </dsp:txBody>
      <dsp:txXfrm rot="5400000">
        <a:off x="-227835" y="2877087"/>
        <a:ext cx="1518901" cy="1063231"/>
      </dsp:txXfrm>
    </dsp:sp>
    <dsp:sp modelId="{AC5852DB-BFF1-496D-8952-4BFF55C29690}">
      <dsp:nvSpPr>
        <dsp:cNvPr id="0" name=""/>
        <dsp:cNvSpPr/>
      </dsp:nvSpPr>
      <dsp:spPr>
        <a:xfrm rot="5400000">
          <a:off x="2451671" y="1260812"/>
          <a:ext cx="987286" cy="3764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f-ZA" sz="1500" kern="1200" dirty="0"/>
            <a:t>Put</a:t>
          </a:r>
          <a:r>
            <a:rPr lang="ru-RU" sz="1500" kern="1200" dirty="0"/>
            <a:t> </a:t>
          </a:r>
          <a:r>
            <a:rPr lang="af-ZA" sz="1500" kern="1200" dirty="0" err="1"/>
            <a:t>words</a:t>
          </a:r>
          <a:r>
            <a:rPr lang="ru-RU" sz="1500" kern="1200" dirty="0"/>
            <a:t> </a:t>
          </a:r>
          <a:r>
            <a:rPr lang="af-ZA" sz="1500" kern="1200" dirty="0"/>
            <a:t>in </a:t>
          </a:r>
          <a:r>
            <a:rPr lang="af-ZA" sz="1500" kern="1200" dirty="0" err="1"/>
            <a:t>first</a:t>
          </a:r>
          <a:r>
            <a:rPr lang="ru-RU" sz="1500" kern="1200" dirty="0"/>
            <a:t> </a:t>
          </a:r>
          <a:r>
            <a:rPr lang="af-ZA" sz="1500" kern="1200" dirty="0" err="1"/>
            <a:t>direction</a:t>
          </a:r>
          <a:r>
            <a:rPr lang="ru-RU" sz="1500" kern="1200" dirty="0"/>
            <a:t>,  </a:t>
          </a:r>
          <a:r>
            <a:rPr lang="ru-RU" sz="1500" kern="1200" dirty="0" err="1"/>
            <a:t>put</a:t>
          </a:r>
          <a:r>
            <a:rPr lang="ru-RU" sz="1500" kern="1200" dirty="0"/>
            <a:t> </a:t>
          </a:r>
          <a:r>
            <a:rPr lang="af-ZA" sz="1500" kern="1200" dirty="0" err="1"/>
            <a:t>words</a:t>
          </a:r>
          <a:r>
            <a:rPr lang="ru-RU" sz="1500" kern="1200" dirty="0"/>
            <a:t> </a:t>
          </a:r>
          <a:r>
            <a:rPr lang="af-ZA" sz="1500" kern="1200" dirty="0"/>
            <a:t>in </a:t>
          </a:r>
          <a:r>
            <a:rPr lang="af-ZA" sz="1500" kern="1200" dirty="0" err="1"/>
            <a:t>another</a:t>
          </a:r>
          <a:r>
            <a:rPr lang="af-ZA" sz="1500" kern="1200" dirty="0"/>
            <a:t> </a:t>
          </a:r>
          <a:r>
            <a:rPr lang="af-ZA" sz="1500" kern="1200" dirty="0" err="1"/>
            <a:t>direction</a:t>
          </a:r>
          <a:r>
            <a:rPr lang="af-ZA" sz="1500" kern="1200" dirty="0"/>
            <a:t> </a:t>
          </a:r>
          <a:r>
            <a:rPr lang="af-ZA" sz="1500" kern="1200" dirty="0" err="1"/>
            <a:t>considering</a:t>
          </a:r>
          <a:r>
            <a:rPr lang="af-ZA" sz="1500" kern="1200" dirty="0"/>
            <a:t> </a:t>
          </a:r>
          <a:r>
            <a:rPr lang="af-ZA" sz="1500" kern="1200" dirty="0" err="1"/>
            <a:t>the</a:t>
          </a:r>
          <a:r>
            <a:rPr lang="af-ZA" sz="1500" kern="1200" dirty="0"/>
            <a:t> </a:t>
          </a:r>
          <a:r>
            <a:rPr lang="af-ZA" sz="1500" kern="1200" dirty="0" err="1"/>
            <a:t>interception</a:t>
          </a:r>
          <a:r>
            <a:rPr lang="af-ZA" sz="1500" kern="1200" dirty="0"/>
            <a:t> of</a:t>
          </a:r>
          <a:r>
            <a:rPr lang="ru-RU" sz="1500" kern="1200" dirty="0"/>
            <a:t> </a:t>
          </a:r>
          <a:r>
            <a:rPr lang="af-ZA" sz="1500" kern="1200" dirty="0" err="1"/>
            <a:t>first</a:t>
          </a:r>
          <a:r>
            <a:rPr lang="ru-RU" sz="1500" kern="1200" dirty="0"/>
            <a:t> </a:t>
          </a:r>
          <a:r>
            <a:rPr lang="ru-RU" sz="1500" kern="1200" dirty="0" err="1"/>
            <a:t>line</a:t>
          </a:r>
          <a:r>
            <a:rPr lang="ru-RU" sz="1500" kern="1200" dirty="0"/>
            <a:t> </a:t>
          </a:r>
          <a:r>
            <a:rPr lang="ru-RU" sz="1500" kern="1200" dirty="0" err="1"/>
            <a:t>words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f-ZA" sz="1500" kern="1200" dirty="0" err="1"/>
            <a:t>Fill</a:t>
          </a:r>
          <a:r>
            <a:rPr lang="ru-RU" sz="1500" kern="1200" dirty="0"/>
            <a:t> </a:t>
          </a:r>
          <a:r>
            <a:rPr lang="ru-RU" sz="1500" kern="1200" dirty="0" err="1"/>
            <a:t>the</a:t>
          </a:r>
          <a:r>
            <a:rPr lang="ru-RU" sz="1500" kern="1200" dirty="0"/>
            <a:t> </a:t>
          </a:r>
          <a:r>
            <a:rPr lang="ru-RU" sz="1500" kern="1200" dirty="0" err="1"/>
            <a:t>grid</a:t>
          </a:r>
          <a:r>
            <a:rPr lang="ru-RU" sz="1500" kern="1200" dirty="0"/>
            <a:t> </a:t>
          </a:r>
        </a:p>
      </dsp:txBody>
      <dsp:txXfrm rot="5400000">
        <a:off x="2451671" y="1260812"/>
        <a:ext cx="987286" cy="3764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AE17C7-B787-4E50-994D-5E804113A1E9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74F0C02-0EF4-4745-9D82-E8D3F59464E3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ransition spd="med">
    <p:fade/>
  </p:transition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Tahoma"/>
              </a:rPr>
              <a:t>Made by </a:t>
            </a:r>
            <a:r>
              <a:rPr lang="en-US" dirty="0" err="1">
                <a:cs typeface="Tahoma"/>
              </a:rPr>
              <a:t>Vakulinskiy</a:t>
            </a:r>
            <a:r>
              <a:rPr lang="en-US" dirty="0">
                <a:cs typeface="Tahoma"/>
              </a:rPr>
              <a:t> Olexandr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88900">
                    <a:srgbClr val="FFFFFF">
                      <a:alpha val="60000"/>
                    </a:srgbClr>
                  </a:glow>
                </a:effectLst>
                <a:cs typeface="Tunga"/>
              </a:rPr>
              <a:t>Crossword Generator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A5A862-0F5E-4053-9C09-A02427734E17}"/>
              </a:ext>
            </a:extLst>
          </p:cNvPr>
          <p:cNvSpPr txBox="1"/>
          <p:nvPr/>
        </p:nvSpPr>
        <p:spPr>
          <a:xfrm>
            <a:off x="2414016" y="3529584"/>
            <a:ext cx="43068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 err="1">
                <a:latin typeface="Constantia"/>
              </a:rPr>
              <a:t>Academic</a:t>
            </a:r>
            <a:r>
              <a:rPr lang="ru-RU" dirty="0">
                <a:latin typeface="Constantia"/>
              </a:rPr>
              <a:t> </a:t>
            </a:r>
            <a:r>
              <a:rPr lang="ru-RU" dirty="0" err="1" smtClean="0">
                <a:latin typeface="Constantia"/>
              </a:rPr>
              <a:t>Advisor</a:t>
            </a:r>
            <a:r>
              <a:rPr lang="en-US" dirty="0" smtClean="0">
                <a:latin typeface="Constantia"/>
              </a:rPr>
              <a:t>:</a:t>
            </a:r>
            <a:r>
              <a:rPr lang="ru-RU" dirty="0" smtClean="0">
                <a:latin typeface="Constantia"/>
              </a:rPr>
              <a:t> </a:t>
            </a:r>
            <a:r>
              <a:rPr lang="ru-RU" dirty="0" err="1">
                <a:latin typeface="Constantia"/>
              </a:rPr>
              <a:t>Grebenovich</a:t>
            </a:r>
            <a:r>
              <a:rPr lang="ru-RU" dirty="0">
                <a:latin typeface="Constantia"/>
              </a:rPr>
              <a:t> </a:t>
            </a:r>
            <a:r>
              <a:rPr lang="ru-RU" dirty="0" err="1">
                <a:latin typeface="Constantia"/>
              </a:rPr>
              <a:t>Yuliya</a:t>
            </a:r>
            <a:r>
              <a:rPr lang="ru-RU" dirty="0">
                <a:latin typeface="Constantia"/>
              </a:rPr>
              <a:t> </a:t>
            </a:r>
            <a:r>
              <a:rPr lang="ru-RU" dirty="0" err="1">
                <a:latin typeface="Constantia"/>
              </a:rPr>
              <a:t>Evgenivna</a:t>
            </a:r>
            <a:endParaRPr lang="ru-RU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270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xmlns="" id="{074E0931-2B76-4540-A433-4D3806973ED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3830414584"/>
              </p:ext>
            </p:extLst>
          </p:nvPr>
        </p:nvGraphicFramePr>
        <p:xfrm>
          <a:off x="1097280" y="2779840"/>
          <a:ext cx="7214616" cy="376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D6D4FFFC-EBCD-4A88-B12C-5C74E25E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07848"/>
            <a:ext cx="4114800" cy="701040"/>
          </a:xfrm>
        </p:spPr>
        <p:txBody>
          <a:bodyPr/>
          <a:lstStyle/>
          <a:p>
            <a:r>
              <a:rPr lang="ru-RU" dirty="0" err="1">
                <a:latin typeface="Constantia"/>
                <a:cs typeface="Tunga"/>
              </a:rPr>
              <a:t>Goal</a:t>
            </a:r>
            <a:r>
              <a:rPr lang="ru-RU" dirty="0">
                <a:latin typeface="Constantia"/>
                <a:cs typeface="Tunga"/>
              </a:rPr>
              <a:t> </a:t>
            </a:r>
            <a:r>
              <a:rPr lang="ru-RU" dirty="0" err="1">
                <a:latin typeface="Constantia"/>
                <a:cs typeface="Tunga"/>
              </a:rPr>
              <a:t>and</a:t>
            </a:r>
            <a:r>
              <a:rPr lang="ru-RU" dirty="0">
                <a:latin typeface="Constantia"/>
                <a:cs typeface="Tunga"/>
              </a:rPr>
              <a:t> </a:t>
            </a:r>
            <a:r>
              <a:rPr lang="ru-RU" dirty="0" err="1">
                <a:latin typeface="Constantia"/>
                <a:cs typeface="Tunga"/>
              </a:rPr>
              <a:t>problems</a:t>
            </a:r>
            <a:endParaRPr lang="ru-RU" dirty="0" err="1">
              <a:latin typeface="Constant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926EDC-30F7-4032-805B-BD838B452C24}"/>
              </a:ext>
            </a:extLst>
          </p:cNvPr>
          <p:cNvSpPr txBox="1"/>
          <p:nvPr/>
        </p:nvSpPr>
        <p:spPr>
          <a:xfrm>
            <a:off x="822960" y="1581912"/>
            <a:ext cx="7763256" cy="55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000" dirty="0" err="1">
                <a:latin typeface="Constantia"/>
              </a:rPr>
              <a:t>Goal</a:t>
            </a:r>
            <a:r>
              <a:rPr lang="ru-RU" sz="3000" dirty="0">
                <a:latin typeface="Constantia"/>
              </a:rPr>
              <a:t>: </a:t>
            </a:r>
            <a:r>
              <a:rPr lang="ru-RU" sz="3000" dirty="0" err="1">
                <a:latin typeface="Constantia"/>
              </a:rPr>
              <a:t>creating</a:t>
            </a:r>
            <a:r>
              <a:rPr lang="ru-RU" sz="3000" dirty="0">
                <a:latin typeface="Constantia"/>
              </a:rPr>
              <a:t> </a:t>
            </a:r>
            <a:r>
              <a:rPr lang="ru-RU" sz="3000" dirty="0" err="1">
                <a:latin typeface="Constantia"/>
              </a:rPr>
              <a:t>crossword</a:t>
            </a:r>
            <a:r>
              <a:rPr lang="ru-RU" sz="3000" dirty="0">
                <a:latin typeface="Constantia"/>
              </a:rPr>
              <a:t> </a:t>
            </a:r>
            <a:r>
              <a:rPr lang="ru-RU" sz="3000" dirty="0" err="1">
                <a:latin typeface="Constantia"/>
              </a:rPr>
              <a:t>genrator</a:t>
            </a:r>
            <a:r>
              <a:rPr lang="ru-RU" sz="3000" dirty="0">
                <a:latin typeface="Constantia"/>
              </a:rPr>
              <a:t> </a:t>
            </a:r>
            <a:r>
              <a:rPr lang="ru-RU" sz="3000" dirty="0" err="1">
                <a:latin typeface="Constantia"/>
              </a:rPr>
              <a:t>program</a:t>
            </a:r>
            <a:endParaRPr lang="ru-RU" sz="3000" dirty="0" err="1"/>
          </a:p>
        </p:txBody>
      </p:sp>
    </p:spTree>
    <p:extLst>
      <p:ext uri="{BB962C8B-B14F-4D97-AF65-F5344CB8AC3E}">
        <p14:creationId xmlns:p14="http://schemas.microsoft.com/office/powerpoint/2010/main" xmlns="" val="7465524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5650A7A-B86C-48D0-8B45-867BBAB0C7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3346704" cy="4005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Constantia"/>
                <a:cs typeface="Tahoma"/>
              </a:rPr>
              <a:t>I've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decided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to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use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criss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cross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puzzle</a:t>
            </a:r>
            <a:r>
              <a:rPr lang="ru-RU" dirty="0">
                <a:latin typeface="Constantia"/>
                <a:cs typeface="Tahoma"/>
              </a:rPr>
              <a:t>, </a:t>
            </a:r>
            <a:r>
              <a:rPr lang="ru-RU" dirty="0" err="1">
                <a:latin typeface="Constantia"/>
                <a:cs typeface="Tahoma"/>
              </a:rPr>
              <a:t>not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classical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crossword</a:t>
            </a:r>
            <a:r>
              <a:rPr lang="ru-RU" dirty="0">
                <a:latin typeface="Constantia"/>
                <a:cs typeface="Tahoma"/>
              </a:rPr>
              <a:t>, </a:t>
            </a:r>
            <a:r>
              <a:rPr lang="ru-RU" dirty="0" err="1">
                <a:latin typeface="Constantia"/>
                <a:cs typeface="Tahoma"/>
              </a:rPr>
              <a:t>becase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questions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which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we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use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in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classical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crossword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are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not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important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for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my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program</a:t>
            </a:r>
            <a:r>
              <a:rPr lang="ru-RU" dirty="0">
                <a:latin typeface="Constantia"/>
                <a:cs typeface="Tahoma"/>
              </a:rPr>
              <a:t>. </a:t>
            </a:r>
            <a:r>
              <a:rPr lang="ru-RU" dirty="0" err="1">
                <a:latin typeface="Constantia"/>
                <a:cs typeface="Tahoma"/>
              </a:rPr>
              <a:t>My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goal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it's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correctly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filled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grid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so</a:t>
            </a:r>
            <a:r>
              <a:rPr lang="ru-RU" dirty="0">
                <a:latin typeface="Constantia"/>
                <a:cs typeface="Tahoma"/>
              </a:rPr>
              <a:t>, I </a:t>
            </a:r>
            <a:r>
              <a:rPr lang="ru-RU" dirty="0" err="1">
                <a:latin typeface="Constantia"/>
                <a:cs typeface="Tahoma"/>
              </a:rPr>
              <a:t>can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use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already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made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wordlist</a:t>
            </a:r>
            <a:r>
              <a:rPr lang="ru-RU" dirty="0">
                <a:latin typeface="Constantia"/>
                <a:cs typeface="Tahoma"/>
              </a:rPr>
              <a:t>. </a:t>
            </a:r>
            <a:r>
              <a:rPr lang="ru-RU" dirty="0" err="1">
                <a:latin typeface="Constantia"/>
                <a:cs typeface="Tahoma"/>
              </a:rPr>
              <a:t>So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criss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cross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is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the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best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choice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for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such</a:t>
            </a:r>
            <a:r>
              <a:rPr lang="ru-RU">
                <a:latin typeface="Constantia"/>
                <a:cs typeface="Tahoma"/>
              </a:rPr>
              <a:t> program</a:t>
            </a:r>
            <a:endParaRPr lang="ru-RU" dirty="0">
              <a:latin typeface="Constantia"/>
            </a:endParaRPr>
          </a:p>
        </p:txBody>
      </p:sp>
      <p:pic>
        <p:nvPicPr>
          <p:cNvPr id="9" name="Picture 9" descr="Изображение выглядит как кроссворд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5EDB2444-59FB-4EC6-836F-F74EC752087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26161" y="2020888"/>
            <a:ext cx="3698552" cy="40052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269440E-4B4D-42A8-A996-F9699FA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tantia"/>
                <a:cs typeface="Tunga"/>
              </a:rPr>
              <a:t>CRISS </a:t>
            </a:r>
            <a:r>
              <a:rPr lang="ru-RU" dirty="0" err="1">
                <a:latin typeface="Constantia"/>
                <a:cs typeface="Tunga"/>
              </a:rPr>
              <a:t>cross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xmlns="" val="11347571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1490" descr="Изображение выглядит как кроссворд, текст, пол, внутрен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A4788B56-C8BF-496B-81D1-86D48E0BAB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 rot="60000">
            <a:off x="161928" y="3155081"/>
            <a:ext cx="3950208" cy="1854310"/>
          </a:xfrm>
          <a:prstGeom prst="rect">
            <a:avLst/>
          </a:prstGeom>
        </p:spPr>
      </p:pic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xmlns="" id="{BF11ADA2-FABB-40D3-B008-0B1394BDE0D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xmlns="" val="3095141230"/>
              </p:ext>
            </p:extLst>
          </p:nvPr>
        </p:nvGraphicFramePr>
        <p:xfrm>
          <a:off x="4051427" y="1856296"/>
          <a:ext cx="4827397" cy="416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xmlns="" id="{6A079666-8007-4681-B65C-7BA41EA5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nstantia"/>
                <a:cs typeface="Tunga"/>
              </a:rPr>
              <a:t>Generating</a:t>
            </a:r>
            <a:r>
              <a:rPr lang="ru-RU" dirty="0">
                <a:latin typeface="Constantia"/>
                <a:cs typeface="Tunga"/>
              </a:rPr>
              <a:t> </a:t>
            </a:r>
            <a:r>
              <a:rPr lang="ru-RU" dirty="0" err="1">
                <a:latin typeface="Constantia"/>
                <a:cs typeface="Tunga"/>
              </a:rPr>
              <a:t>method</a:t>
            </a:r>
            <a:endParaRPr lang="ru-RU" dirty="0" err="1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7439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483E21E-650A-407C-921D-17C3F56AF8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617" y="2249424"/>
            <a:ext cx="4023360" cy="4005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Constantia"/>
                <a:cs typeface="Tahoma"/>
              </a:rPr>
              <a:t>At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every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step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we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are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looking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for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appropriate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variant</a:t>
            </a:r>
            <a:r>
              <a:rPr lang="ru-RU" dirty="0">
                <a:latin typeface="Constantia"/>
                <a:cs typeface="Tahoma"/>
              </a:rPr>
              <a:t>  </a:t>
            </a:r>
            <a:r>
              <a:rPr lang="ru-RU" dirty="0" err="1">
                <a:latin typeface="Constantia"/>
                <a:cs typeface="Tahoma"/>
              </a:rPr>
              <a:t>for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specific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word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model</a:t>
            </a:r>
            <a:r>
              <a:rPr lang="ru-RU" dirty="0">
                <a:latin typeface="Constantia"/>
                <a:cs typeface="Tahoma"/>
              </a:rPr>
              <a:t>. </a:t>
            </a:r>
            <a:r>
              <a:rPr lang="ru-RU" dirty="0" err="1">
                <a:latin typeface="Constantia"/>
                <a:cs typeface="Tahoma"/>
              </a:rPr>
              <a:t>If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search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is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successful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we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go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to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another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model</a:t>
            </a:r>
            <a:r>
              <a:rPr lang="ru-RU" dirty="0">
                <a:latin typeface="Constantia"/>
                <a:cs typeface="Tahoma"/>
              </a:rPr>
              <a:t>. </a:t>
            </a:r>
            <a:r>
              <a:rPr lang="ru-RU" dirty="0" err="1">
                <a:latin typeface="Constantia"/>
                <a:cs typeface="Tahoma"/>
              </a:rPr>
              <a:t>We'll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find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result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for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first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line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fast</a:t>
            </a:r>
            <a:r>
              <a:rPr lang="ru-RU" dirty="0">
                <a:latin typeface="Constantia"/>
                <a:cs typeface="Tahoma"/>
              </a:rPr>
              <a:t>, </a:t>
            </a:r>
            <a:r>
              <a:rPr lang="ru-RU" dirty="0" err="1">
                <a:latin typeface="Constantia"/>
                <a:cs typeface="Tahoma"/>
              </a:rPr>
              <a:t>because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it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depends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only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on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length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and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value</a:t>
            </a:r>
            <a:r>
              <a:rPr lang="ru-RU" dirty="0">
                <a:latin typeface="Constantia"/>
                <a:cs typeface="Tahoma"/>
              </a:rPr>
              <a:t> (</a:t>
            </a:r>
            <a:r>
              <a:rPr lang="ru-RU" dirty="0" err="1">
                <a:latin typeface="Constantia"/>
                <a:cs typeface="Tahoma"/>
              </a:rPr>
              <a:t>used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or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not</a:t>
            </a:r>
            <a:r>
              <a:rPr lang="ru-RU" dirty="0">
                <a:latin typeface="Constantia"/>
                <a:cs typeface="Tahoma"/>
              </a:rPr>
              <a:t>)</a:t>
            </a:r>
          </a:p>
          <a:p>
            <a:r>
              <a:rPr lang="ru-RU" dirty="0" err="1">
                <a:latin typeface="Constantia"/>
                <a:cs typeface="Tahoma"/>
              </a:rPr>
              <a:t>Searching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second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line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results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is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almost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similar</a:t>
            </a:r>
            <a:r>
              <a:rPr lang="ru-RU" dirty="0">
                <a:latin typeface="Constantia"/>
                <a:cs typeface="Tahoma"/>
              </a:rPr>
              <a:t>, </a:t>
            </a:r>
            <a:r>
              <a:rPr lang="ru-RU" dirty="0" err="1">
                <a:latin typeface="Constantia"/>
                <a:cs typeface="Tahoma"/>
              </a:rPr>
              <a:t>but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now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it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also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depends</a:t>
            </a:r>
            <a:r>
              <a:rPr lang="ru-RU" dirty="0">
                <a:latin typeface="Constantia"/>
                <a:cs typeface="Tahoma"/>
              </a:rPr>
              <a:t> </a:t>
            </a:r>
            <a:r>
              <a:rPr lang="ru-RU" dirty="0" err="1">
                <a:latin typeface="Constantia"/>
                <a:cs typeface="Tahoma"/>
              </a:rPr>
              <a:t>on</a:t>
            </a:r>
            <a:r>
              <a:rPr lang="ru-RU" dirty="0">
                <a:latin typeface="Constantia"/>
                <a:cs typeface="Tahoma"/>
              </a:rPr>
              <a:t> </a:t>
            </a:r>
            <a:r>
              <a:rPr lang="ru-RU" dirty="0" err="1">
                <a:latin typeface="Constantia"/>
                <a:cs typeface="Tahoma"/>
              </a:rPr>
              <a:t>intersections</a:t>
            </a:r>
            <a:endParaRPr lang="ru-RU" dirty="0" err="1">
              <a:latin typeface="Constantia"/>
            </a:endParaRPr>
          </a:p>
        </p:txBody>
      </p:sp>
      <p:pic>
        <p:nvPicPr>
          <p:cNvPr id="5" name="Picture 5" descr="Изображение выглядит как человек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7FD4AC2F-C8E6-48B3-B8C1-0992B10674D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663440" y="2040381"/>
            <a:ext cx="4023360" cy="39659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B5D517-022E-4109-BB3E-805D34C0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nstantia"/>
                <a:cs typeface="Tunga"/>
              </a:rPr>
              <a:t>Backtracking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xmlns="" val="3365917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20274FC4-E9E4-4270-B61B-806D5C8BB0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73737" y="3258879"/>
            <a:ext cx="4233672" cy="3373001"/>
          </a:xfrm>
          <a:prstGeom prst="rect">
            <a:avLst/>
          </a:prstGeom>
        </p:spPr>
      </p:pic>
      <p:pic>
        <p:nvPicPr>
          <p:cNvPr id="9" name="Picture 9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8DD65D21-69DF-48C8-B53F-C27879C139A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4617720" y="3204955"/>
            <a:ext cx="4407408" cy="346561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5DE8D4-0616-456D-AF3A-C9B70B824BD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19456" y="1746504"/>
            <a:ext cx="8476488" cy="1097280"/>
          </a:xfrm>
        </p:spPr>
        <p:txBody>
          <a:bodyPr>
            <a:normAutofit fontScale="92500" lnSpcReduction="10000"/>
          </a:bodyPr>
          <a:lstStyle/>
          <a:p>
            <a:r>
              <a:rPr lang="ru-RU" err="1">
                <a:latin typeface="Constantia"/>
                <a:cs typeface="Tunga"/>
              </a:rPr>
              <a:t>So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we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have</a:t>
            </a:r>
            <a:r>
              <a:rPr lang="ru-RU">
                <a:latin typeface="Constantia"/>
                <a:cs typeface="Tunga"/>
              </a:rPr>
              <a:t> a </a:t>
            </a:r>
            <a:r>
              <a:rPr lang="ru-RU" err="1">
                <a:latin typeface="Constantia"/>
                <a:cs typeface="Tunga"/>
              </a:rPr>
              <a:t>program</a:t>
            </a:r>
            <a:r>
              <a:rPr lang="ru-RU">
                <a:latin typeface="Constantia"/>
                <a:cs typeface="Tunga"/>
              </a:rPr>
              <a:t>, </a:t>
            </a:r>
            <a:r>
              <a:rPr lang="ru-RU" err="1">
                <a:latin typeface="Constantia"/>
                <a:cs typeface="Tunga"/>
              </a:rPr>
              <a:t>which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can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solve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any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criss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cross</a:t>
            </a:r>
            <a:r>
              <a:rPr lang="ru-RU">
                <a:latin typeface="Constantia"/>
                <a:cs typeface="Tunga"/>
              </a:rPr>
              <a:t> </a:t>
            </a:r>
            <a:r>
              <a:rPr lang="ru-RU" err="1">
                <a:latin typeface="Constantia"/>
                <a:cs typeface="Tunga"/>
              </a:rPr>
              <a:t>puzzle</a:t>
            </a:r>
            <a:r>
              <a:rPr lang="ru-RU">
                <a:latin typeface="Constantia"/>
                <a:cs typeface="Tunga"/>
              </a:rPr>
              <a:t>. </a:t>
            </a:r>
            <a:r>
              <a:rPr lang="ru-RU" err="1">
                <a:latin typeface="Constantia"/>
                <a:cs typeface="Tunga"/>
              </a:rPr>
              <a:t>User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is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able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to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create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different</a:t>
            </a:r>
            <a:r>
              <a:rPr lang="ru-RU">
                <a:latin typeface="Constantia"/>
                <a:cs typeface="Tunga"/>
              </a:rPr>
              <a:t> </a:t>
            </a:r>
            <a:r>
              <a:rPr lang="ru-RU" err="1">
                <a:latin typeface="Constantia"/>
                <a:cs typeface="Tunga"/>
              </a:rPr>
              <a:t>grid</a:t>
            </a:r>
            <a:r>
              <a:rPr lang="ru-RU">
                <a:latin typeface="Constantia"/>
                <a:cs typeface="Tunga"/>
              </a:rPr>
              <a:t> </a:t>
            </a:r>
            <a:r>
              <a:rPr lang="ru-RU" err="1">
                <a:latin typeface="Constantia"/>
                <a:cs typeface="Tunga"/>
              </a:rPr>
              <a:t>models</a:t>
            </a:r>
            <a:r>
              <a:rPr lang="ru-RU">
                <a:latin typeface="Constantia"/>
                <a:cs typeface="Tunga"/>
              </a:rPr>
              <a:t> </a:t>
            </a:r>
            <a:r>
              <a:rPr lang="ru-RU" err="1">
                <a:latin typeface="Constantia"/>
                <a:cs typeface="Tunga"/>
              </a:rPr>
              <a:t>and</a:t>
            </a:r>
            <a:r>
              <a:rPr lang="ru-RU">
                <a:latin typeface="Constantia"/>
                <a:cs typeface="Tunga"/>
              </a:rPr>
              <a:t> </a:t>
            </a:r>
            <a:r>
              <a:rPr lang="ru-RU" err="1">
                <a:latin typeface="Constantia"/>
                <a:cs typeface="Tunga"/>
              </a:rPr>
              <a:t>save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it</a:t>
            </a:r>
            <a:r>
              <a:rPr lang="ru-RU">
                <a:latin typeface="Constantia"/>
                <a:cs typeface="Tunga"/>
              </a:rPr>
              <a:t>. </a:t>
            </a:r>
            <a:r>
              <a:rPr lang="ru-RU" err="1">
                <a:latin typeface="Constantia"/>
                <a:cs typeface="Tunga"/>
              </a:rPr>
              <a:t>Also</a:t>
            </a:r>
            <a:r>
              <a:rPr lang="ru-RU">
                <a:latin typeface="Constantia"/>
                <a:cs typeface="Tunga"/>
              </a:rPr>
              <a:t> </a:t>
            </a:r>
            <a:r>
              <a:rPr lang="ru-RU" err="1">
                <a:latin typeface="Constantia"/>
                <a:cs typeface="Tunga"/>
              </a:rPr>
              <a:t>if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you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have</a:t>
            </a:r>
            <a:r>
              <a:rPr lang="ru-RU">
                <a:latin typeface="Constantia"/>
                <a:cs typeface="Tunga"/>
              </a:rPr>
              <a:t> </a:t>
            </a:r>
            <a:r>
              <a:rPr lang="ru-RU" err="1">
                <a:latin typeface="Constantia"/>
                <a:cs typeface="Tunga"/>
              </a:rPr>
              <a:t>more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difficult</a:t>
            </a:r>
            <a:r>
              <a:rPr lang="ru-RU">
                <a:latin typeface="Constantia"/>
                <a:cs typeface="Tunga"/>
              </a:rPr>
              <a:t> </a:t>
            </a:r>
            <a:r>
              <a:rPr lang="ru-RU" err="1">
                <a:latin typeface="Constantia"/>
                <a:cs typeface="Tunga"/>
              </a:rPr>
              <a:t>puzzle</a:t>
            </a:r>
            <a:r>
              <a:rPr lang="ru-RU">
                <a:latin typeface="Constantia"/>
                <a:cs typeface="Tunga"/>
              </a:rPr>
              <a:t>, </a:t>
            </a:r>
            <a:r>
              <a:rPr lang="ru-RU" err="1">
                <a:latin typeface="Constantia"/>
                <a:cs typeface="Tunga"/>
              </a:rPr>
              <a:t>program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can</a:t>
            </a:r>
            <a:r>
              <a:rPr lang="ru-RU">
                <a:latin typeface="Constantia"/>
                <a:cs typeface="Tunga"/>
              </a:rPr>
              <a:t> </a:t>
            </a:r>
            <a:r>
              <a:rPr lang="ru-RU" err="1">
                <a:latin typeface="Constantia"/>
                <a:cs typeface="Tunga"/>
              </a:rPr>
              <a:t>find</a:t>
            </a:r>
            <a:r>
              <a:rPr lang="ru-RU">
                <a:latin typeface="Constantia"/>
                <a:cs typeface="Tunga"/>
              </a:rPr>
              <a:t> </a:t>
            </a:r>
            <a:r>
              <a:rPr lang="ru-RU" err="1">
                <a:latin typeface="Constantia"/>
                <a:cs typeface="Tunga"/>
              </a:rPr>
              <a:t>couple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of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variants</a:t>
            </a:r>
            <a:r>
              <a:rPr lang="ru-RU">
                <a:latin typeface="Constantia"/>
                <a:cs typeface="Tunga"/>
              </a:rPr>
              <a:t>  </a:t>
            </a:r>
            <a:r>
              <a:rPr lang="ru-RU" err="1">
                <a:latin typeface="Constantia"/>
                <a:cs typeface="Tunga"/>
              </a:rPr>
              <a:t>and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show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it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to</a:t>
            </a:r>
            <a:r>
              <a:rPr lang="ru-RU">
                <a:latin typeface="Constantia"/>
                <a:cs typeface="Tunga"/>
              </a:rPr>
              <a:t> </a:t>
            </a:r>
            <a:r>
              <a:rPr lang="ru-RU" err="1">
                <a:latin typeface="Constantia"/>
                <a:cs typeface="Tunga"/>
              </a:rPr>
              <a:t>you</a:t>
            </a:r>
            <a:endParaRPr lang="ru-RU" err="1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DAB0C13-9072-4BBE-8911-99DA51C0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nstantia"/>
                <a:cs typeface="Tunga"/>
              </a:rPr>
              <a:t>Results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xmlns="" val="10004224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</TotalTime>
  <Words>73</Words>
  <Application>Microsoft Office PowerPoint</Application>
  <PresentationFormat>Экран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BlackTie</vt:lpstr>
      <vt:lpstr>Crossword Generator</vt:lpstr>
      <vt:lpstr>Goal and problems</vt:lpstr>
      <vt:lpstr>CRISS cross</vt:lpstr>
      <vt:lpstr>Generating method</vt:lpstr>
      <vt:lpstr>Backtracking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487</cp:revision>
  <dcterms:created xsi:type="dcterms:W3CDTF">2014-09-16T21:29:56Z</dcterms:created>
  <dcterms:modified xsi:type="dcterms:W3CDTF">2019-05-14T04:07:59Z</dcterms:modified>
</cp:coreProperties>
</file>