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Alata"/>
      <p:regular r:id="rId18"/>
    </p:embeddedFont>
    <p:embeddedFont>
      <p:font typeface="Bebas Neue"/>
      <p:regular r:id="rId19"/>
    </p:embeddedFont>
    <p:embeddedFont>
      <p:font typeface="Alber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regular.fntdata"/><Relationship Id="rId11" Type="http://schemas.openxmlformats.org/officeDocument/2006/relationships/slide" Target="slides/slide6.xml"/><Relationship Id="rId22" Type="http://schemas.openxmlformats.org/officeDocument/2006/relationships/font" Target="fonts/AlbertSans-italic.fntdata"/><Relationship Id="rId10" Type="http://schemas.openxmlformats.org/officeDocument/2006/relationships/slide" Target="slides/slide5.xml"/><Relationship Id="rId21" Type="http://schemas.openxmlformats.org/officeDocument/2006/relationships/font" Target="fonts/Albert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ber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ebasNeue-regular.fntdata"/><Relationship Id="rId6" Type="http://schemas.openxmlformats.org/officeDocument/2006/relationships/slide" Target="slides/slide1.xml"/><Relationship Id="rId18" Type="http://schemas.openxmlformats.org/officeDocument/2006/relationships/font" Target="fonts/Alat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a1952e8d7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a1952e8d7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a1952e8d7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a1952e8d7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a1952e8d7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a1952e8d7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a2a4612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a2a4612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a1952e8d7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2a1952e8d7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a1952e8d7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a1952e8d7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a2a4612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a2a4612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flipH="1" rot="10800000">
              <a:off x="7886558" y="-880263"/>
              <a:ext cx="2021060" cy="2541910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7668200" y="-380156"/>
              <a:ext cx="2015859" cy="22786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 rot="10800000">
              <a:off x="7690736" y="-689843"/>
              <a:ext cx="2067174" cy="2371946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flipH="1" rot="2700000">
              <a:off x="-720057" y="1680127"/>
              <a:ext cx="2233987" cy="1766762"/>
            </a:xfrm>
            <a:custGeom>
              <a:rect b="b" l="l" r="r" t="t"/>
              <a:pathLst>
                <a:path extrusionOk="0" h="29060" w="36745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 rot="2700000">
              <a:off x="-817063" y="1701393"/>
              <a:ext cx="2084731" cy="1808104"/>
            </a:xfrm>
            <a:custGeom>
              <a:rect b="b" l="l" r="r" t="t"/>
              <a:pathLst>
                <a:path extrusionOk="0" h="29740" w="3429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 rot="2700000">
              <a:off x="-969804" y="1590434"/>
              <a:ext cx="2003870" cy="1762932"/>
            </a:xfrm>
            <a:custGeom>
              <a:rect b="b" l="l" r="r" t="t"/>
              <a:pathLst>
                <a:path extrusionOk="0" h="28997" w="3296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flipH="1" rot="5400000">
              <a:off x="82238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 rot="5400000">
              <a:off x="82912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 rot="5400000">
              <a:off x="73212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 rot="5400000">
              <a:off x="73886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idx="2" type="title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3" type="title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4" type="title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5" type="title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6" type="title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7" type="title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8" type="subTitle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3" type="subTitle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4" type="subTitle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5" type="subTitle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9" name="Google Shape;139;p13"/>
          <p:cNvSpPr/>
          <p:nvPr/>
        </p:nvSpPr>
        <p:spPr>
          <a:xfrm rot="-1168501">
            <a:off x="8037788" y="3996697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2" y="1855572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02812" y="4210425"/>
            <a:ext cx="122889" cy="358732"/>
          </a:xfrm>
          <a:custGeom>
            <a:rect b="b" l="l" r="r" t="t"/>
            <a:pathLst>
              <a:path extrusionOk="0" h="4364" w="1495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446371"/>
            <a:ext cx="2654567" cy="3293932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rect b="b" l="l" r="r" t="t"/>
              <a:pathLst>
                <a:path extrusionOk="0" h="12881" w="8784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rect b="b" l="l" r="r" t="t"/>
              <a:pathLst>
                <a:path extrusionOk="0" h="10976" w="11032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rect b="b" l="l" r="r" t="t"/>
              <a:pathLst>
                <a:path extrusionOk="0" h="4364" w="1495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6" y="3650142"/>
            <a:ext cx="2654567" cy="3293932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rect b="b" l="l" r="r" t="t"/>
              <a:pathLst>
                <a:path extrusionOk="0" h="12881" w="8784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rect b="b" l="l" r="r" t="t"/>
              <a:pathLst>
                <a:path extrusionOk="0" h="10976" w="11032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36390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14"/>
          <p:cNvSpPr/>
          <p:nvPr/>
        </p:nvSpPr>
        <p:spPr>
          <a:xfrm>
            <a:off x="-1738775" y="35749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89" y="3605123"/>
            <a:ext cx="1582191" cy="2188163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rect b="b" l="l" r="r" t="t"/>
              <a:pathLst>
                <a:path extrusionOk="0" h="3165" w="315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rect b="b" l="l" r="r" t="t"/>
              <a:pathLst>
                <a:path extrusionOk="0" h="6536" w="1628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rect b="b" l="l" r="r" t="t"/>
              <a:pathLst>
                <a:path extrusionOk="0" h="35991" w="2391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rect b="b" l="l" r="r" t="t"/>
              <a:pathLst>
                <a:path extrusionOk="0" h="14846" w="5517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rect b="b" l="l" r="r" t="t"/>
              <a:pathLst>
                <a:path extrusionOk="0" h="33211" w="22653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rect b="b" l="l" r="r" t="t"/>
              <a:pathLst>
                <a:path extrusionOk="0" h="9420" w="1657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28815"/>
            <a:ext cx="3111009" cy="2934907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rect b="b" l="l" r="r" t="t"/>
              <a:pathLst>
                <a:path extrusionOk="0" h="17301" w="19963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rect b="b" l="l" r="r" t="t"/>
              <a:pathLst>
                <a:path extrusionOk="0" h="5294" w="5427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2735075"/>
            <a:ext cx="2954100" cy="29541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type="title"/>
          </p:nvPr>
        </p:nvSpPr>
        <p:spPr>
          <a:xfrm>
            <a:off x="1458150" y="2843525"/>
            <a:ext cx="62277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" name="Google Shape;176;p15"/>
          <p:cNvSpPr txBox="1"/>
          <p:nvPr>
            <p:ph idx="1" type="subTitle"/>
          </p:nvPr>
        </p:nvSpPr>
        <p:spPr>
          <a:xfrm>
            <a:off x="1458150" y="1399375"/>
            <a:ext cx="6227700" cy="14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>
            <a:off x="-1298975" y="168950"/>
            <a:ext cx="3108000" cy="310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056500"/>
            <a:ext cx="2125200" cy="212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690375" y="-447450"/>
            <a:ext cx="3019200" cy="3019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6108500" y="1497518"/>
            <a:ext cx="23298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16"/>
          <p:cNvSpPr txBox="1"/>
          <p:nvPr>
            <p:ph type="title"/>
          </p:nvPr>
        </p:nvSpPr>
        <p:spPr>
          <a:xfrm>
            <a:off x="6108500" y="619775"/>
            <a:ext cx="23298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8001262" y="-663982"/>
            <a:ext cx="1738725" cy="1787692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rect b="b" l="l" r="r" t="t"/>
              <a:pathLst>
                <a:path extrusionOk="0" h="17185" w="17641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rect b="b" l="l" r="r" t="t"/>
              <a:pathLst>
                <a:path extrusionOk="0" h="5797" w="12303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rect b="b" l="l" r="r" t="t"/>
              <a:pathLst>
                <a:path extrusionOk="0" h="13934" w="15645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rect b="b" l="l" r="r" t="t"/>
              <a:pathLst>
                <a:path extrusionOk="0" h="9849" w="15955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subTitle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2" type="subTitle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3" type="subTitle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4" type="subTitle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idx="5" type="subTitle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7"/>
          <p:cNvSpPr txBox="1"/>
          <p:nvPr>
            <p:ph idx="6" type="subTitle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96" name="Google Shape;196;p17"/>
          <p:cNvGrpSpPr/>
          <p:nvPr/>
        </p:nvGrpSpPr>
        <p:grpSpPr>
          <a:xfrm>
            <a:off x="-976438" y="1317128"/>
            <a:ext cx="1639593" cy="296496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flipH="1" rot="10800000">
              <a:off x="-749858" y="2759442"/>
              <a:ext cx="1377122" cy="742408"/>
            </a:xfrm>
            <a:custGeom>
              <a:rect b="b" l="l" r="r" t="t"/>
              <a:pathLst>
                <a:path extrusionOk="0" h="10706" w="19859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flipH="1" rot="10800000">
              <a:off x="-529371" y="1368618"/>
              <a:ext cx="1192526" cy="1222275"/>
            </a:xfrm>
            <a:custGeom>
              <a:rect b="b" l="l" r="r" t="t"/>
              <a:pathLst>
                <a:path extrusionOk="0" h="17626" w="17197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flipH="1" rot="10800000">
              <a:off x="-976438" y="2752198"/>
              <a:ext cx="1639593" cy="1529889"/>
            </a:xfrm>
            <a:custGeom>
              <a:rect b="b" l="l" r="r" t="t"/>
              <a:pathLst>
                <a:path extrusionOk="0" h="22062" w="23644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flipH="1" rot="10800000">
              <a:off x="-240215" y="1427009"/>
              <a:ext cx="684990" cy="1104458"/>
            </a:xfrm>
            <a:custGeom>
              <a:rect b="b" l="l" r="r" t="t"/>
              <a:pathLst>
                <a:path extrusionOk="0" h="15927" w="9878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flipH="1" rot="10800000">
              <a:off x="-529373" y="2739978"/>
              <a:ext cx="936158" cy="221557"/>
            </a:xfrm>
            <a:custGeom>
              <a:rect b="b" l="l" r="r" t="t"/>
              <a:pathLst>
                <a:path extrusionOk="0" h="3195" w="1350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flipH="1" rot="10800000">
              <a:off x="78620" y="1317128"/>
              <a:ext cx="452268" cy="441242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" type="subTitle"/>
          </p:nvPr>
        </p:nvSpPr>
        <p:spPr>
          <a:xfrm>
            <a:off x="2258450" y="1663401"/>
            <a:ext cx="44202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" type="subTitle"/>
          </p:nvPr>
        </p:nvSpPr>
        <p:spPr>
          <a:xfrm>
            <a:off x="2258450" y="2833333"/>
            <a:ext cx="44202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3" type="subTitle"/>
          </p:nvPr>
        </p:nvSpPr>
        <p:spPr>
          <a:xfrm>
            <a:off x="2258450" y="4003265"/>
            <a:ext cx="44202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4" type="subTitle"/>
          </p:nvPr>
        </p:nvSpPr>
        <p:spPr>
          <a:xfrm>
            <a:off x="2258450" y="1232200"/>
            <a:ext cx="44202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5" type="subTitle"/>
          </p:nvPr>
        </p:nvSpPr>
        <p:spPr>
          <a:xfrm>
            <a:off x="2258450" y="2403317"/>
            <a:ext cx="44202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6" type="subTitle"/>
          </p:nvPr>
        </p:nvSpPr>
        <p:spPr>
          <a:xfrm>
            <a:off x="2258450" y="3574435"/>
            <a:ext cx="44202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8"/>
          <p:cNvSpPr/>
          <p:nvPr/>
        </p:nvSpPr>
        <p:spPr>
          <a:xfrm>
            <a:off x="-1848683" y="-2056425"/>
            <a:ext cx="4239000" cy="4239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951650" y="277075"/>
            <a:ext cx="2057100" cy="20571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" type="subTitle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2" type="subTitle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3" type="subTitle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19"/>
          <p:cNvSpPr txBox="1"/>
          <p:nvPr>
            <p:ph idx="4" type="subTitle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19"/>
          <p:cNvSpPr txBox="1"/>
          <p:nvPr>
            <p:ph idx="5" type="subTitle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19"/>
          <p:cNvSpPr txBox="1"/>
          <p:nvPr>
            <p:ph idx="6" type="subTitle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7" type="subTitle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8" type="subTitle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8" name="Google Shape;228;p19"/>
          <p:cNvGrpSpPr/>
          <p:nvPr/>
        </p:nvGrpSpPr>
        <p:grpSpPr>
          <a:xfrm>
            <a:off x="7343407" y="1104256"/>
            <a:ext cx="2900704" cy="2934979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rect b="b" l="l" r="r" t="t"/>
              <a:pathLst>
                <a:path extrusionOk="0" h="5294" w="5427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36721"/>
            <a:ext cx="2962868" cy="2926137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rect b="b" l="l" r="r" t="t"/>
              <a:pathLst>
                <a:path extrusionOk="0" h="12468" w="10574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rect b="b" l="l" r="r" t="t"/>
              <a:pathLst>
                <a:path extrusionOk="0" h="5295" w="5442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15067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940975" y="5350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20"/>
          <p:cNvSpPr txBox="1"/>
          <p:nvPr>
            <p:ph idx="1" type="subTitle"/>
          </p:nvPr>
        </p:nvSpPr>
        <p:spPr>
          <a:xfrm>
            <a:off x="725269" y="1891467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0"/>
          <p:cNvSpPr txBox="1"/>
          <p:nvPr>
            <p:ph idx="2" type="subTitle"/>
          </p:nvPr>
        </p:nvSpPr>
        <p:spPr>
          <a:xfrm>
            <a:off x="3345000" y="1891467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0"/>
          <p:cNvSpPr txBox="1"/>
          <p:nvPr>
            <p:ph idx="3" type="subTitle"/>
          </p:nvPr>
        </p:nvSpPr>
        <p:spPr>
          <a:xfrm>
            <a:off x="5964731" y="1891467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20"/>
          <p:cNvSpPr txBox="1"/>
          <p:nvPr>
            <p:ph idx="4" type="subTitle"/>
          </p:nvPr>
        </p:nvSpPr>
        <p:spPr>
          <a:xfrm>
            <a:off x="725143" y="3483267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0"/>
          <p:cNvSpPr txBox="1"/>
          <p:nvPr>
            <p:ph idx="5" type="subTitle"/>
          </p:nvPr>
        </p:nvSpPr>
        <p:spPr>
          <a:xfrm>
            <a:off x="3344875" y="3483267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6" type="subTitle"/>
          </p:nvPr>
        </p:nvSpPr>
        <p:spPr>
          <a:xfrm>
            <a:off x="5964606" y="3483267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20"/>
          <p:cNvSpPr txBox="1"/>
          <p:nvPr>
            <p:ph idx="7" type="subTitle"/>
          </p:nvPr>
        </p:nvSpPr>
        <p:spPr>
          <a:xfrm>
            <a:off x="720000" y="1498975"/>
            <a:ext cx="2459100" cy="42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20"/>
          <p:cNvSpPr txBox="1"/>
          <p:nvPr>
            <p:ph idx="8" type="subTitle"/>
          </p:nvPr>
        </p:nvSpPr>
        <p:spPr>
          <a:xfrm>
            <a:off x="3344876" y="1498975"/>
            <a:ext cx="2459100" cy="42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20"/>
          <p:cNvSpPr txBox="1"/>
          <p:nvPr>
            <p:ph idx="9" type="subTitle"/>
          </p:nvPr>
        </p:nvSpPr>
        <p:spPr>
          <a:xfrm>
            <a:off x="5969752" y="1498975"/>
            <a:ext cx="2459700" cy="42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2" name="Google Shape;252;p20"/>
          <p:cNvSpPr txBox="1"/>
          <p:nvPr>
            <p:ph idx="13" type="subTitle"/>
          </p:nvPr>
        </p:nvSpPr>
        <p:spPr>
          <a:xfrm>
            <a:off x="720350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20"/>
          <p:cNvSpPr txBox="1"/>
          <p:nvPr>
            <p:ph idx="14" type="subTitle"/>
          </p:nvPr>
        </p:nvSpPr>
        <p:spPr>
          <a:xfrm>
            <a:off x="3343751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4" name="Google Shape;254;p20"/>
          <p:cNvSpPr txBox="1"/>
          <p:nvPr>
            <p:ph idx="15" type="subTitle"/>
          </p:nvPr>
        </p:nvSpPr>
        <p:spPr>
          <a:xfrm>
            <a:off x="5967151" y="3089375"/>
            <a:ext cx="2459100" cy="42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20"/>
          <p:cNvSpPr/>
          <p:nvPr/>
        </p:nvSpPr>
        <p:spPr>
          <a:xfrm rot="5400000">
            <a:off x="1900882" y="-18025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68190" y="-868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98716" y="-17396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66246" y="-15434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251203" y="10966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375227" y="32451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257919" y="101140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68446" y="11264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79" y="1816005"/>
            <a:ext cx="3810271" cy="4599912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rect b="b" l="l" r="r" t="t"/>
                <a:pathLst>
                  <a:path extrusionOk="0" h="28997" w="32945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rect b="b" l="l" r="r" t="t"/>
                <a:pathLst>
                  <a:path extrusionOk="0" h="8756" w="12909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34246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-885125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rect b="b" l="l" r="r" t="t"/>
              <a:pathLst>
                <a:path extrusionOk="0" h="17626" w="17197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rect b="b" l="l" r="r" t="t"/>
              <a:pathLst>
                <a:path extrusionOk="0" h="12274" w="5841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rect b="b" l="l" r="r" t="t"/>
              <a:pathLst>
                <a:path extrusionOk="0" h="15556" w="14004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rect b="b" l="l" r="r" t="t"/>
              <a:pathLst>
                <a:path extrusionOk="0" h="22062" w="23644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rect b="b" l="l" r="r" t="t"/>
              <a:pathLst>
                <a:path extrusionOk="0" h="15927" w="9878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rect b="b" l="l" r="r" t="t"/>
              <a:pathLst>
                <a:path extrusionOk="0" h="12881" w="8784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rect b="b" l="l" r="r" t="t"/>
              <a:pathLst>
                <a:path extrusionOk="0" h="10976" w="11032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hasCustomPrompt="1" type="title"/>
          </p:nvPr>
        </p:nvSpPr>
        <p:spPr>
          <a:xfrm>
            <a:off x="1838088" y="553575"/>
            <a:ext cx="54678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/>
          <p:nvPr>
            <p:ph idx="1" type="subTitle"/>
          </p:nvPr>
        </p:nvSpPr>
        <p:spPr>
          <a:xfrm>
            <a:off x="1838088" y="1099145"/>
            <a:ext cx="5467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21"/>
          <p:cNvSpPr txBox="1"/>
          <p:nvPr>
            <p:ph hasCustomPrompt="1" idx="2" type="title"/>
          </p:nvPr>
        </p:nvSpPr>
        <p:spPr>
          <a:xfrm>
            <a:off x="1838088" y="2078252"/>
            <a:ext cx="54678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/>
          <p:nvPr>
            <p:ph idx="3" type="subTitle"/>
          </p:nvPr>
        </p:nvSpPr>
        <p:spPr>
          <a:xfrm>
            <a:off x="1838088" y="2625222"/>
            <a:ext cx="5467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21"/>
          <p:cNvSpPr txBox="1"/>
          <p:nvPr>
            <p:ph hasCustomPrompt="1" idx="4" type="title"/>
          </p:nvPr>
        </p:nvSpPr>
        <p:spPr>
          <a:xfrm>
            <a:off x="1838088" y="3602930"/>
            <a:ext cx="54678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/>
          <p:nvPr>
            <p:ph idx="5" type="subTitle"/>
          </p:nvPr>
        </p:nvSpPr>
        <p:spPr>
          <a:xfrm>
            <a:off x="1838088" y="4151299"/>
            <a:ext cx="5467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21"/>
          <p:cNvSpPr/>
          <p:nvPr/>
        </p:nvSpPr>
        <p:spPr>
          <a:xfrm>
            <a:off x="7331300" y="-300887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-138400" y="3376825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ctrTitle"/>
          </p:nvPr>
        </p:nvSpPr>
        <p:spPr>
          <a:xfrm>
            <a:off x="2382250" y="772088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22"/>
          <p:cNvSpPr txBox="1"/>
          <p:nvPr>
            <p:ph idx="1" type="subTitle"/>
          </p:nvPr>
        </p:nvSpPr>
        <p:spPr>
          <a:xfrm>
            <a:off x="2382350" y="1911388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22"/>
          <p:cNvSpPr/>
          <p:nvPr/>
        </p:nvSpPr>
        <p:spPr>
          <a:xfrm>
            <a:off x="5944317" y="-1855125"/>
            <a:ext cx="4239000" cy="4239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020133" y="-2925727"/>
            <a:ext cx="5110744" cy="5069576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rect b="b" l="l" r="r" t="t"/>
              <a:pathLst>
                <a:path extrusionOk="0" h="17185" w="17641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rect b="b" l="l" r="r" t="t"/>
              <a:pathLst>
                <a:path extrusionOk="0" h="5797" w="12303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rect b="b" l="l" r="r" t="t"/>
              <a:pathLst>
                <a:path extrusionOk="0" h="13934" w="15645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rect b="b" l="l" r="r" t="t"/>
              <a:pathLst>
                <a:path extrusionOk="0" h="9849" w="15955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rect b="b" l="l" r="r" t="t"/>
              <a:pathLst>
                <a:path extrusionOk="0" h="57075" w="60846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282058" y="3499895"/>
            <a:ext cx="391110" cy="392022"/>
          </a:xfrm>
          <a:custGeom>
            <a:rect b="b" l="l" r="r" t="t"/>
            <a:pathLst>
              <a:path extrusionOk="0" h="6448" w="6433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396668" y="3016263"/>
            <a:ext cx="1086025" cy="1481619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435437" y="2731200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544613" y="3624475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2382325" y="3641606"/>
            <a:ext cx="4379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flipH="1" rot="-2700000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flipH="1" rot="-5400000">
            <a:off x="7327584" y="-18025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flipH="1" rot="-5400000">
            <a:off x="7494893" y="-868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 rot="-5400000">
            <a:off x="8229750" y="-17396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 flipH="1" rot="-5400000">
            <a:off x="8296837" y="-15434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rect b="b" l="l" r="r" t="t"/>
            <a:pathLst>
              <a:path extrusionOk="0" h="6363" w="6522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 flipH="1" rot="-8100000">
            <a:off x="-961065" y="2268543"/>
            <a:ext cx="2270858" cy="1998728"/>
          </a:xfrm>
          <a:custGeom>
            <a:rect b="b" l="l" r="r" t="t"/>
            <a:pathLst>
              <a:path extrusionOk="0" h="28997" w="32945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 flipH="1" rot="-8100000">
            <a:off x="-880424" y="2391847"/>
            <a:ext cx="2363567" cy="2049666"/>
          </a:xfrm>
          <a:custGeom>
            <a:rect b="b" l="l" r="r" t="t"/>
            <a:pathLst>
              <a:path extrusionOk="0" h="29736" w="3429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flipH="1" rot="10800000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flipH="1" rot="10800000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rect b="b" l="l" r="r" t="t"/>
              <a:pathLst>
                <a:path extrusionOk="0" h="14832" w="5516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rect b="b" l="l" r="r" t="t"/>
              <a:pathLst>
                <a:path extrusionOk="0" h="9409" w="1657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flipH="1" rot="-8100000">
              <a:off x="8046167" y="19648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flipH="1" rot="-8100000">
              <a:off x="7796809" y="-69035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flipH="1" rot="-8100000">
              <a:off x="7948860" y="41638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flipH="1" rot="10800000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rect b="b" l="l" r="r" t="t"/>
              <a:pathLst>
                <a:path extrusionOk="0" h="9408" w="1657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flipH="1" rot="-8100000">
              <a:off x="-486593" y="1823141"/>
              <a:ext cx="1666001" cy="209534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flipH="1" rot="-8100000">
              <a:off x="62928" y="1755044"/>
              <a:ext cx="997429" cy="1132847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flipH="1" rot="-8100000">
              <a:off x="-667764" y="1853946"/>
              <a:ext cx="1704014" cy="1955244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flipH="1" rot="10800000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 flipH="1" rot="10800000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017725"/>
            <a:ext cx="77040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>
            <a:off x="-330296" y="1755052"/>
            <a:ext cx="1534613" cy="2378626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rect b="b" l="l" r="r" t="t"/>
              <a:pathLst>
                <a:path extrusionOk="0" h="6463" w="905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rect b="b" l="l" r="r" t="t"/>
              <a:pathLst>
                <a:path extrusionOk="0" h="17319" w="20095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rect b="b" l="l" r="r" t="t"/>
              <a:pathLst>
                <a:path extrusionOk="0" h="35991" w="2391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rect b="b" l="l" r="r" t="t"/>
              <a:pathLst>
                <a:path extrusionOk="0" h="33211" w="22653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5" y="1114097"/>
            <a:ext cx="3164167" cy="2923198"/>
          </a:xfrm>
          <a:custGeom>
            <a:rect b="b" l="l" r="r" t="t"/>
            <a:pathLst>
              <a:path extrusionOk="0" h="48973" w="5301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flipH="1" rot="10800000">
              <a:off x="7886558" y="-880263"/>
              <a:ext cx="2021060" cy="2541910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flipH="1" rot="10800000">
              <a:off x="7668200" y="-380156"/>
              <a:ext cx="2015859" cy="22786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flipH="1" rot="10800000">
              <a:off x="7690736" y="-689843"/>
              <a:ext cx="2067174" cy="2371946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18" y="2637522"/>
            <a:ext cx="335359" cy="902600"/>
          </a:xfrm>
          <a:custGeom>
            <a:rect b="b" l="l" r="r" t="t"/>
            <a:pathLst>
              <a:path extrusionOk="0" h="14846" w="5516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rect b="b" l="l" r="r" t="t"/>
              <a:pathLst>
                <a:path extrusionOk="0" h="29060" w="36745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rect b="b" l="l" r="r" t="t"/>
              <a:pathLst>
                <a:path extrusionOk="0" h="29740" w="3429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rect b="b" l="l" r="r" t="t"/>
              <a:pathLst>
                <a:path extrusionOk="0" h="28997" w="3296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1" y="2852375"/>
            <a:ext cx="100741" cy="572652"/>
          </a:xfrm>
          <a:custGeom>
            <a:rect b="b" l="l" r="r" t="t"/>
            <a:pathLst>
              <a:path extrusionOk="0" h="9419" w="1657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084200" y="7130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7466845" y="-519012"/>
            <a:ext cx="3111009" cy="3789122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rect b="b" l="l" r="r" t="t"/>
              <a:pathLst>
                <a:path extrusionOk="0" h="14832" w="5516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rect b="b" l="l" r="r" t="t"/>
              <a:pathLst>
                <a:path extrusionOk="0" h="9409" w="1657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flipH="1" rot="-8100000">
              <a:off x="8046167" y="19648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-8100000">
              <a:off x="7796809" y="-69035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-8100000">
              <a:off x="7948860" y="41638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109500" y="382076"/>
            <a:ext cx="2785746" cy="3818577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rect b="b" l="l" r="r" t="t"/>
              <a:pathLst>
                <a:path extrusionOk="0" h="9408" w="1657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flipH="1" rot="-8100000">
              <a:off x="-486593" y="1823141"/>
              <a:ext cx="1666001" cy="209534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-8100000">
              <a:off x="62928" y="1755044"/>
              <a:ext cx="997429" cy="1132847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-8100000">
              <a:off x="-667764" y="1853946"/>
              <a:ext cx="1704014" cy="1955244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366990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08245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30200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459825"/>
            <a:ext cx="33408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7" name="Google Shape;77;p7"/>
          <p:cNvSpPr/>
          <p:nvPr>
            <p:ph idx="2" type="pic"/>
          </p:nvPr>
        </p:nvSpPr>
        <p:spPr>
          <a:xfrm>
            <a:off x="4572000" y="742953"/>
            <a:ext cx="3657600" cy="36576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38726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5379075" y="-8027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825550" y="4045525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1923750" y="1610700"/>
            <a:ext cx="5296500" cy="17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rect b="b" l="l" r="r" t="t"/>
                  <a:pathLst>
                    <a:path extrusionOk="0" h="28997" w="32945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rect b="b" l="l" r="r" t="t"/>
                  <a:pathLst>
                    <a:path extrusionOk="0" h="8756" w="12909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rect b="b" l="l" r="r" t="t"/>
                <a:pathLst>
                  <a:path extrusionOk="0" h="28997" w="32945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rect b="b" l="l" r="r" t="t"/>
                <a:pathLst>
                  <a:path extrusionOk="0" h="29736" w="3429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b="1" sz="27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type="ctrTitle"/>
          </p:nvPr>
        </p:nvSpPr>
        <p:spPr>
          <a:xfrm>
            <a:off x="1366050" y="1730350"/>
            <a:ext cx="6411900" cy="13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8-битов binary display от светодиоди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25"/>
          <p:cNvSpPr txBox="1"/>
          <p:nvPr>
            <p:ph idx="1" type="subTitle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Изготвено от: Александър Вазов №2, 10г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720000" y="15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Tinkercad схема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50" y="421450"/>
            <a:ext cx="6639800" cy="44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Използвани части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27"/>
          <p:cNvSpPr txBox="1"/>
          <p:nvPr>
            <p:ph idx="1" type="body"/>
          </p:nvPr>
        </p:nvSpPr>
        <p:spPr>
          <a:xfrm>
            <a:off x="720000" y="1017725"/>
            <a:ext cx="77040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2 Arduino Uno микроконтролера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1 Half Breadboard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2 LCD I2C дисплея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1 4x4 Матричен keypad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8 светодиода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2 бутона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8 резистора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35 кабела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9" name="Google Shape;3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50" y="128850"/>
            <a:ext cx="3361800" cy="24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124664" y="2184427"/>
            <a:ext cx="1297424" cy="3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4100" y="2843175"/>
            <a:ext cx="2371100" cy="19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9075" y="1017734"/>
            <a:ext cx="1673650" cy="233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1250" y="2172750"/>
            <a:ext cx="2442899" cy="24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Използвани библиотеки и технологии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1228900" y="1017725"/>
            <a:ext cx="64524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Технологии:</a:t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" sz="1400">
                <a:solidFill>
                  <a:srgbClr val="E8E6E3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aseline="30000" lang="en" sz="1400">
                <a:solidFill>
                  <a:srgbClr val="E8E6E3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rgbClr val="E8E6E3"/>
                </a:solidFill>
                <a:latin typeface="Verdana"/>
                <a:ea typeface="Verdana"/>
                <a:cs typeface="Verdana"/>
                <a:sym typeface="Verdana"/>
              </a:rPr>
              <a:t>C - за двата LCD дисплея</a:t>
            </a:r>
            <a:endParaRPr sz="1400">
              <a:solidFill>
                <a:srgbClr val="E8E6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6E3"/>
              </a:buClr>
              <a:buSzPts val="1600"/>
              <a:buFont typeface="Verdana"/>
              <a:buChar char="-"/>
            </a:pPr>
            <a:r>
              <a:rPr lang="en" sz="1400">
                <a:solidFill>
                  <a:srgbClr val="E8E6E3"/>
                </a:solidFill>
                <a:latin typeface="Verdana"/>
                <a:ea typeface="Verdana"/>
                <a:cs typeface="Verdana"/>
                <a:sym typeface="Verdana"/>
              </a:rPr>
              <a:t>UART - за комуникацията между 2та микроконтролера</a:t>
            </a:r>
            <a:endParaRPr sz="1400">
              <a:solidFill>
                <a:srgbClr val="E8E6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E6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8E6E3"/>
                </a:solidFill>
                <a:latin typeface="Verdana"/>
                <a:ea typeface="Verdana"/>
                <a:cs typeface="Verdana"/>
                <a:sym typeface="Verdana"/>
              </a:rPr>
              <a:t>Библиотеки:</a:t>
            </a:r>
            <a:endParaRPr b="1" sz="1400">
              <a:solidFill>
                <a:srgbClr val="E8E6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6E3"/>
              </a:buClr>
              <a:buSzPts val="1600"/>
              <a:buFont typeface="Verdana"/>
              <a:buChar char="-"/>
            </a:pPr>
            <a:r>
              <a:rPr lang="en" sz="1400">
                <a:solidFill>
                  <a:srgbClr val="E8E6E3"/>
                </a:solidFill>
                <a:latin typeface="Verdana"/>
                <a:ea typeface="Verdana"/>
                <a:cs typeface="Verdana"/>
                <a:sym typeface="Verdana"/>
              </a:rPr>
              <a:t>LiquidCrystal_I2C</a:t>
            </a:r>
            <a:endParaRPr sz="1400">
              <a:solidFill>
                <a:srgbClr val="E8E6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8E6E3"/>
              </a:buClr>
              <a:buSzPts val="1600"/>
              <a:buFont typeface="Verdana"/>
              <a:buChar char="-"/>
            </a:pPr>
            <a:r>
              <a:rPr lang="en" sz="1400">
                <a:solidFill>
                  <a:srgbClr val="E8E6E3"/>
                </a:solidFill>
                <a:latin typeface="Verdana"/>
                <a:ea typeface="Verdana"/>
                <a:cs typeface="Verdana"/>
                <a:sym typeface="Verdana"/>
              </a:rPr>
              <a:t>Keypad</a:t>
            </a:r>
            <a:endParaRPr sz="1400">
              <a:solidFill>
                <a:srgbClr val="E8E6E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0" name="Google Shape;3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900" y="3041013"/>
            <a:ext cx="28575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225" y="2414600"/>
            <a:ext cx="2388550" cy="23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1284300" y="1017725"/>
            <a:ext cx="65754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Ляв микроконтролер -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Държи променлива за число, което се показва на левия LCD дисплей, и чрез проста функция превръща това число в двоична бройна систма и го запазва в масив, който се използва за да се покаже числото в двоична бройна система чрез светодиодите. За намаляване и увеличаване на променливата с числото в десетична бройна система се използват двата бутона от двете страни на линията светодиоди.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Десен микроконтролер -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Взима стойността, въведена на keypad-а, която е показана на десния LCD дисплей, и при натискане на бутоните C и D изпраща тази стойност към левия микроконтролер, като използва UART за да осъществи комуникацията между двата микроконтролера.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7" name="Google Shape;3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Основна функционалност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25" y="2246524"/>
            <a:ext cx="4061951" cy="1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720000" y="60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Функционалност на светодиоди и бутони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12" y="1525076"/>
            <a:ext cx="7586975" cy="28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987" y="1209150"/>
            <a:ext cx="4806025" cy="36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Функционалност на keypad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1923750" y="1626800"/>
            <a:ext cx="5296500" cy="17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Благодаря за вниманието!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