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11" r:id="rId2"/>
    <p:sldId id="310" r:id="rId3"/>
    <p:sldId id="259" r:id="rId4"/>
    <p:sldId id="313" r:id="rId5"/>
    <p:sldId id="312" r:id="rId6"/>
    <p:sldId id="314" r:id="rId7"/>
  </p:sldIdLst>
  <p:sldSz cx="9144000" cy="6858000" type="screen4x3"/>
  <p:notesSz cx="6858000" cy="9144000"/>
  <p:defaultTextStyle>
    <a:defPPr>
      <a:defRPr lang="de-CH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6A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15" autoAdjust="0"/>
  </p:normalViewPr>
  <p:slideViewPr>
    <p:cSldViewPr snapToGrid="0">
      <p:cViewPr varScale="1">
        <p:scale>
          <a:sx n="116" d="100"/>
          <a:sy n="116" d="100"/>
        </p:scale>
        <p:origin x="14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987E588-2FEE-4F45-B2FE-DA370E01C814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2161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CH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C7A3BDB-B9D3-4669-8019-ACC4F3D6797D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97748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A20040-9328-4763-8582-83EDB383E455}" type="slidenum">
              <a:rPr lang="de-CH"/>
              <a:pPr/>
              <a:t>3</a:t>
            </a:fld>
            <a:endParaRPr lang="de-CH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31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9" name="Rectangle 33"/>
          <p:cNvSpPr>
            <a:spLocks noChangeArrowheads="1"/>
          </p:cNvSpPr>
          <p:nvPr userDrawn="1"/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8EC9E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  <a:buClr>
                <a:srgbClr val="52ADE7"/>
              </a:buClr>
              <a:buFont typeface="Wingdings" panose="05000000000000000000" pitchFamily="2" charset="2"/>
              <a:buNone/>
            </a:pPr>
            <a:endParaRPr lang="en-US" sz="3000" dirty="0">
              <a:latin typeface="Arial" panose="020B0604020202020204" pitchFamily="34" charset="0"/>
            </a:endParaRPr>
          </a:p>
        </p:txBody>
      </p:sp>
      <p:sp>
        <p:nvSpPr>
          <p:cNvPr id="4130" name="Rectangle 34"/>
          <p:cNvSpPr>
            <a:spLocks noChangeArrowheads="1"/>
          </p:cNvSpPr>
          <p:nvPr userDrawn="1"/>
        </p:nvSpPr>
        <p:spPr bwMode="auto">
          <a:xfrm>
            <a:off x="0" y="0"/>
            <a:ext cx="9144000" cy="215900"/>
          </a:xfrm>
          <a:prstGeom prst="rect">
            <a:avLst/>
          </a:prstGeom>
          <a:gradFill rotWithShape="0">
            <a:gsLst>
              <a:gs pos="0">
                <a:srgbClr val="8EC9EF"/>
              </a:gs>
              <a:gs pos="100000">
                <a:srgbClr val="2A6AB3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CH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8077200" cy="1066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de-CH" noProof="0" smtClean="0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33400" y="2438400"/>
            <a:ext cx="8077200" cy="12954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de-CH" noProof="0" smtClean="0"/>
          </a:p>
        </p:txBody>
      </p:sp>
      <p:sp>
        <p:nvSpPr>
          <p:cNvPr id="4121" name="Text Box 25"/>
          <p:cNvSpPr txBox="1">
            <a:spLocks noChangeArrowheads="1"/>
          </p:cNvSpPr>
          <p:nvPr/>
        </p:nvSpPr>
        <p:spPr bwMode="auto">
          <a:xfrm>
            <a:off x="6197600" y="6643688"/>
            <a:ext cx="245268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fld id="{C12CA2BA-7524-4C18-AE5C-215B096B90B9}" type="datetime2">
              <a:rPr lang="en-GB" sz="900">
                <a:solidFill>
                  <a:schemeClr val="bg1"/>
                </a:solidFill>
                <a:latin typeface="Arial" panose="020B0604020202020204" pitchFamily="34" charset="0"/>
              </a:rPr>
              <a:pPr algn="r">
                <a:spcBef>
                  <a:spcPct val="50000"/>
                </a:spcBef>
              </a:pPr>
              <a:t>Friday, 20 December 2013</a:t>
            </a:fld>
            <a:endParaRPr lang="de-CH" sz="9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4126" name="Picture 30" descr="blue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4127500"/>
            <a:ext cx="9142412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7" name="Picture 31" descr="ethlogo_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" y="539750"/>
            <a:ext cx="226060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 descr="Grafik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0" y="539750"/>
            <a:ext cx="1822450" cy="46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800E89C5-08CD-4ECB-9EDE-8721630F75B0}" type="slidenum">
              <a:rPr lang="de-CH"/>
              <a:pPr/>
              <a:t>‹Nr.›</a:t>
            </a:fld>
            <a:endParaRPr lang="de-CH"/>
          </a:p>
          <a:p>
            <a:endParaRPr lang="de-CH" sz="1000"/>
          </a:p>
        </p:txBody>
      </p:sp>
    </p:spTree>
    <p:extLst>
      <p:ext uri="{BB962C8B-B14F-4D97-AF65-F5344CB8AC3E}">
        <p14:creationId xmlns:p14="http://schemas.microsoft.com/office/powerpoint/2010/main" val="49947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143000"/>
            <a:ext cx="20193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113" y="1143000"/>
            <a:ext cx="5907087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87335A1F-050F-492A-8A34-FAC7A8E72417}" type="slidenum">
              <a:rPr lang="de-CH"/>
              <a:pPr/>
              <a:t>‹Nr.›</a:t>
            </a:fld>
            <a:endParaRPr lang="de-CH"/>
          </a:p>
          <a:p>
            <a:endParaRPr lang="de-CH" sz="1000"/>
          </a:p>
        </p:txBody>
      </p:sp>
    </p:spTree>
    <p:extLst>
      <p:ext uri="{BB962C8B-B14F-4D97-AF65-F5344CB8AC3E}">
        <p14:creationId xmlns:p14="http://schemas.microsoft.com/office/powerpoint/2010/main" val="127486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EAE5536D-29E0-4744-BADD-66B08A2EB6C9}" type="slidenum">
              <a:rPr lang="de-CH"/>
              <a:pPr/>
              <a:t>‹Nr.›</a:t>
            </a:fld>
            <a:endParaRPr lang="de-CH"/>
          </a:p>
          <a:p>
            <a:endParaRPr lang="de-CH" sz="1000"/>
          </a:p>
        </p:txBody>
      </p:sp>
    </p:spTree>
    <p:extLst>
      <p:ext uri="{BB962C8B-B14F-4D97-AF65-F5344CB8AC3E}">
        <p14:creationId xmlns:p14="http://schemas.microsoft.com/office/powerpoint/2010/main" val="348000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F9937B8E-AB1C-44B2-B390-243B0D02B72B}" type="slidenum">
              <a:rPr lang="de-CH"/>
              <a:pPr/>
              <a:t>‹Nr.›</a:t>
            </a:fld>
            <a:endParaRPr lang="de-CH"/>
          </a:p>
          <a:p>
            <a:endParaRPr lang="de-CH" sz="1000"/>
          </a:p>
        </p:txBody>
      </p:sp>
    </p:spTree>
    <p:extLst>
      <p:ext uri="{BB962C8B-B14F-4D97-AF65-F5344CB8AC3E}">
        <p14:creationId xmlns:p14="http://schemas.microsoft.com/office/powerpoint/2010/main" val="45637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2362200"/>
            <a:ext cx="3954463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2362200"/>
            <a:ext cx="3954462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A0F27F4B-247D-4993-9AFD-E7187AB7160A}" type="slidenum">
              <a:rPr lang="de-CH"/>
              <a:pPr/>
              <a:t>‹Nr.›</a:t>
            </a:fld>
            <a:endParaRPr lang="de-CH"/>
          </a:p>
          <a:p>
            <a:endParaRPr lang="de-CH" sz="1000"/>
          </a:p>
        </p:txBody>
      </p:sp>
    </p:spTree>
    <p:extLst>
      <p:ext uri="{BB962C8B-B14F-4D97-AF65-F5344CB8AC3E}">
        <p14:creationId xmlns:p14="http://schemas.microsoft.com/office/powerpoint/2010/main" val="358904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E94379D6-7297-4597-84BA-07870688ACED}" type="slidenum">
              <a:rPr lang="de-CH"/>
              <a:pPr/>
              <a:t>‹Nr.›</a:t>
            </a:fld>
            <a:endParaRPr lang="de-CH"/>
          </a:p>
          <a:p>
            <a:endParaRPr lang="de-CH" sz="1000"/>
          </a:p>
        </p:txBody>
      </p:sp>
    </p:spTree>
    <p:extLst>
      <p:ext uri="{BB962C8B-B14F-4D97-AF65-F5344CB8AC3E}">
        <p14:creationId xmlns:p14="http://schemas.microsoft.com/office/powerpoint/2010/main" val="33564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AEA97C1A-ABE2-456C-82E5-8CE5314F8B9D}" type="slidenum">
              <a:rPr lang="de-CH"/>
              <a:pPr/>
              <a:t>‹Nr.›</a:t>
            </a:fld>
            <a:endParaRPr lang="de-CH"/>
          </a:p>
          <a:p>
            <a:endParaRPr lang="de-CH" sz="1000"/>
          </a:p>
        </p:txBody>
      </p:sp>
    </p:spTree>
    <p:extLst>
      <p:ext uri="{BB962C8B-B14F-4D97-AF65-F5344CB8AC3E}">
        <p14:creationId xmlns:p14="http://schemas.microsoft.com/office/powerpoint/2010/main" val="34973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BAAD3EF2-1F07-41E1-919D-B7AE9C8E3C8A}" type="slidenum">
              <a:rPr lang="de-CH"/>
              <a:pPr/>
              <a:t>‹Nr.›</a:t>
            </a:fld>
            <a:endParaRPr lang="de-CH"/>
          </a:p>
          <a:p>
            <a:endParaRPr lang="de-CH" sz="1000"/>
          </a:p>
        </p:txBody>
      </p:sp>
    </p:spTree>
    <p:extLst>
      <p:ext uri="{BB962C8B-B14F-4D97-AF65-F5344CB8AC3E}">
        <p14:creationId xmlns:p14="http://schemas.microsoft.com/office/powerpoint/2010/main" val="287457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C3A68B0B-0741-44E0-9618-2E5C651E9C5C}" type="slidenum">
              <a:rPr lang="de-CH"/>
              <a:pPr/>
              <a:t>‹Nr.›</a:t>
            </a:fld>
            <a:endParaRPr lang="de-CH"/>
          </a:p>
          <a:p>
            <a:endParaRPr lang="de-CH" sz="1000"/>
          </a:p>
        </p:txBody>
      </p:sp>
    </p:spTree>
    <p:extLst>
      <p:ext uri="{BB962C8B-B14F-4D97-AF65-F5344CB8AC3E}">
        <p14:creationId xmlns:p14="http://schemas.microsoft.com/office/powerpoint/2010/main" val="418625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8317972C-ABB1-4047-B902-25EC8D837292}" type="slidenum">
              <a:rPr lang="de-CH"/>
              <a:pPr/>
              <a:t>‹Nr.›</a:t>
            </a:fld>
            <a:endParaRPr lang="de-CH"/>
          </a:p>
          <a:p>
            <a:endParaRPr lang="de-CH" sz="1000"/>
          </a:p>
        </p:txBody>
      </p:sp>
    </p:spTree>
    <p:extLst>
      <p:ext uri="{BB962C8B-B14F-4D97-AF65-F5344CB8AC3E}">
        <p14:creationId xmlns:p14="http://schemas.microsoft.com/office/powerpoint/2010/main" val="299284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blue_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2412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8" name="Rectangle 44"/>
          <p:cNvSpPr>
            <a:spLocks noChangeArrowheads="1"/>
          </p:cNvSpPr>
          <p:nvPr userDrawn="1"/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1">
            <a:gsLst>
              <a:gs pos="0">
                <a:srgbClr val="2A6AB3"/>
              </a:gs>
              <a:gs pos="100000">
                <a:srgbClr val="8EC9E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  <a:buClr>
                <a:srgbClr val="52ADE7"/>
              </a:buClr>
              <a:buFont typeface="Wingdings" panose="05000000000000000000" pitchFamily="2" charset="2"/>
              <a:buNone/>
            </a:pPr>
            <a:endParaRPr lang="en-US" sz="3000" dirty="0">
              <a:latin typeface="Arial" panose="020B0604020202020204" pitchFamily="34" charset="0"/>
            </a:endParaRPr>
          </a:p>
        </p:txBody>
      </p:sp>
      <p:sp>
        <p:nvSpPr>
          <p:cNvPr id="1069" name="Rectangle 45"/>
          <p:cNvSpPr>
            <a:spLocks noChangeArrowheads="1"/>
          </p:cNvSpPr>
          <p:nvPr userDrawn="1"/>
        </p:nvSpPr>
        <p:spPr bwMode="auto">
          <a:xfrm>
            <a:off x="0" y="0"/>
            <a:ext cx="9144000" cy="293688"/>
          </a:xfrm>
          <a:prstGeom prst="rect">
            <a:avLst/>
          </a:prstGeom>
          <a:gradFill rotWithShape="1">
            <a:gsLst>
              <a:gs pos="0">
                <a:srgbClr val="8EC9EF"/>
              </a:gs>
              <a:gs pos="100000">
                <a:srgbClr val="2A6AB3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  <a:buClr>
                <a:srgbClr val="52ADE7"/>
              </a:buClr>
              <a:buFont typeface="Wingdings" panose="05000000000000000000" pitchFamily="2" charset="2"/>
              <a:buNone/>
            </a:pPr>
            <a:endParaRPr lang="en-US" sz="3000" dirty="0">
              <a:latin typeface="Arial" panose="020B0604020202020204" pitchFamily="34" charset="0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33400" y="1143000"/>
            <a:ext cx="777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52ADE7"/>
              </a:buClr>
              <a:buFont typeface="Wingdings" panose="05000000000000000000" pitchFamily="2" charset="2"/>
              <a:buNone/>
            </a:pPr>
            <a:endParaRPr lang="en-US" sz="3200" b="1" dirty="0">
              <a:solidFill>
                <a:srgbClr val="2A6AB3"/>
              </a:solidFill>
              <a:latin typeface="Arial" panose="020B0604020202020204" pitchFamily="34" charset="0"/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519113" y="1143000"/>
            <a:ext cx="8077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Mastertitelformat bearbeiten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6575" y="2362200"/>
            <a:ext cx="806132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1048" name="Rectangle 2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632575"/>
            <a:ext cx="7620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4400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92EE6BB7-F90F-4A1E-88F6-1F6AD5F2C8B3}" type="slidenum">
              <a:rPr lang="de-CH" sz="900"/>
              <a:pPr/>
              <a:t>‹Nr.›</a:t>
            </a:fld>
            <a:endParaRPr lang="de-CH" sz="900"/>
          </a:p>
          <a:p>
            <a:endParaRPr lang="de-CH"/>
          </a:p>
        </p:txBody>
      </p:sp>
      <p:sp>
        <p:nvSpPr>
          <p:cNvPr id="1057" name="Text Box 33"/>
          <p:cNvSpPr txBox="1">
            <a:spLocks noChangeArrowheads="1"/>
          </p:cNvSpPr>
          <p:nvPr/>
        </p:nvSpPr>
        <p:spPr bwMode="auto">
          <a:xfrm>
            <a:off x="479425" y="6643688"/>
            <a:ext cx="2452688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99A94558-AA2D-4963-BC58-F64439AD6A18}" type="datetime2">
              <a:rPr lang="en-GB" sz="80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</a:pPr>
              <a:t>Friday, 20 December 2013</a:t>
            </a:fld>
            <a:endParaRPr lang="en-GB" sz="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58" name="Text Box 34"/>
          <p:cNvSpPr txBox="1">
            <a:spLocks noChangeArrowheads="1"/>
          </p:cNvSpPr>
          <p:nvPr/>
        </p:nvSpPr>
        <p:spPr bwMode="auto">
          <a:xfrm>
            <a:off x="2132013" y="6642100"/>
            <a:ext cx="4992687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CH" sz="900">
                <a:solidFill>
                  <a:schemeClr val="bg1"/>
                </a:solidFill>
                <a:latin typeface="Arial" panose="020B0604020202020204" pitchFamily="34" charset="0"/>
              </a:rPr>
              <a:t> Department of Computer Science</a:t>
            </a:r>
          </a:p>
        </p:txBody>
      </p:sp>
      <p:pic>
        <p:nvPicPr>
          <p:cNvPr id="1066" name="Picture 42" descr="ethlogo_w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311150"/>
            <a:ext cx="1176337" cy="30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7" name="Picture 43" descr="Logo-INF-White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341313"/>
            <a:ext cx="1081088" cy="23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lnSpc>
          <a:spcPts val="3800"/>
        </a:lnSpc>
        <a:spcBef>
          <a:spcPct val="0"/>
        </a:spcBef>
        <a:spcAft>
          <a:spcPct val="0"/>
        </a:spcAft>
        <a:defRPr sz="3200" b="1" kern="1200">
          <a:solidFill>
            <a:srgbClr val="2A6AB3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800"/>
        </a:lnSpc>
        <a:spcBef>
          <a:spcPct val="0"/>
        </a:spcBef>
        <a:spcAft>
          <a:spcPct val="0"/>
        </a:spcAft>
        <a:defRPr sz="3200" b="1">
          <a:solidFill>
            <a:srgbClr val="2A6AB3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ts val="3800"/>
        </a:lnSpc>
        <a:spcBef>
          <a:spcPct val="0"/>
        </a:spcBef>
        <a:spcAft>
          <a:spcPct val="0"/>
        </a:spcAft>
        <a:defRPr sz="3200" b="1">
          <a:solidFill>
            <a:srgbClr val="2A6AB3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ts val="3800"/>
        </a:lnSpc>
        <a:spcBef>
          <a:spcPct val="0"/>
        </a:spcBef>
        <a:spcAft>
          <a:spcPct val="0"/>
        </a:spcAft>
        <a:defRPr sz="3200" b="1">
          <a:solidFill>
            <a:srgbClr val="2A6AB3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ts val="3800"/>
        </a:lnSpc>
        <a:spcBef>
          <a:spcPct val="0"/>
        </a:spcBef>
        <a:spcAft>
          <a:spcPct val="0"/>
        </a:spcAft>
        <a:defRPr sz="3200" b="1">
          <a:solidFill>
            <a:srgbClr val="2A6AB3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ts val="3800"/>
        </a:lnSpc>
        <a:spcBef>
          <a:spcPct val="0"/>
        </a:spcBef>
        <a:spcAft>
          <a:spcPct val="0"/>
        </a:spcAft>
        <a:defRPr sz="3200" b="1">
          <a:solidFill>
            <a:srgbClr val="2A6AB3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ts val="3800"/>
        </a:lnSpc>
        <a:spcBef>
          <a:spcPct val="0"/>
        </a:spcBef>
        <a:spcAft>
          <a:spcPct val="0"/>
        </a:spcAft>
        <a:defRPr sz="3200" b="1">
          <a:solidFill>
            <a:srgbClr val="2A6AB3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ts val="3800"/>
        </a:lnSpc>
        <a:spcBef>
          <a:spcPct val="0"/>
        </a:spcBef>
        <a:spcAft>
          <a:spcPct val="0"/>
        </a:spcAft>
        <a:defRPr sz="3200" b="1">
          <a:solidFill>
            <a:srgbClr val="2A6AB3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ts val="3800"/>
        </a:lnSpc>
        <a:spcBef>
          <a:spcPct val="0"/>
        </a:spcBef>
        <a:spcAft>
          <a:spcPct val="0"/>
        </a:spcAft>
        <a:defRPr sz="3200" b="1">
          <a:solidFill>
            <a:srgbClr val="2A6AB3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lnSpc>
          <a:spcPts val="4000"/>
        </a:lnSpc>
        <a:spcBef>
          <a:spcPts val="800"/>
        </a:spcBef>
        <a:spcAft>
          <a:spcPct val="0"/>
        </a:spcAft>
        <a:buClr>
          <a:srgbClr val="2A6AB3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ts val="3200"/>
        </a:lnSpc>
        <a:spcBef>
          <a:spcPts val="4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ts val="2400"/>
        </a:lnSpc>
        <a:spcBef>
          <a:spcPts val="400"/>
        </a:spcBef>
        <a:spcAft>
          <a:spcPct val="0"/>
        </a:spcAft>
        <a:buChar char="-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ts val="1800"/>
        </a:lnSpc>
        <a:spcBef>
          <a:spcPts val="400"/>
        </a:spcBef>
        <a:spcAft>
          <a:spcPct val="0"/>
        </a:spcAft>
        <a:buFont typeface="Times" panose="02020603050405020304" pitchFamily="18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60000"/>
        <a:buChar char="º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334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508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8001000" cy="1066800"/>
          </a:xfrm>
          <a:ln/>
        </p:spPr>
        <p:txBody>
          <a:bodyPr/>
          <a:lstStyle/>
          <a:p>
            <a:r>
              <a:rPr lang="en-US" dirty="0" smtClean="0"/>
              <a:t>Distributed Systems</a:t>
            </a:r>
            <a:r>
              <a:rPr lang="en-US" sz="1100" dirty="0" smtClean="0"/>
              <a:t/>
            </a:r>
            <a:br>
              <a:rPr lang="en-US" sz="1100" dirty="0" smtClean="0"/>
            </a:b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524569"/>
            <a:ext cx="8001000" cy="1176338"/>
          </a:xfrm>
          <a:ln/>
        </p:spPr>
        <p:txBody>
          <a:bodyPr/>
          <a:lstStyle/>
          <a:p>
            <a:r>
              <a:rPr lang="de-DE" dirty="0" smtClean="0"/>
              <a:t>Alexandra, Alexander, Christian, Lukas, Marko, Tom</a:t>
            </a:r>
            <a:endParaRPr lang="de-DE" dirty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33400" y="6713538"/>
            <a:ext cx="452437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52ADE7"/>
              </a:buClr>
              <a:buFont typeface="Wingdings" panose="05000000000000000000" pitchFamily="2" charset="2"/>
              <a:buNone/>
            </a:pPr>
            <a:r>
              <a:rPr lang="de-CH" sz="900" b="1">
                <a:solidFill>
                  <a:schemeClr val="bg1"/>
                </a:solidFill>
                <a:latin typeface="Arial" panose="020B0604020202020204" pitchFamily="34" charset="0"/>
              </a:rPr>
              <a:t>© Department of Computer Science | ETH Zürich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1065958" y="2616903"/>
            <a:ext cx="6301533" cy="579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lnSpc>
                <a:spcPts val="3800"/>
              </a:lnSpc>
            </a:pPr>
            <a:r>
              <a:rPr lang="en-US" sz="6000" b="1" dirty="0">
                <a:solidFill>
                  <a:srgbClr val="2A6AB3"/>
                </a:solidFill>
                <a:latin typeface="+mj-lt"/>
                <a:ea typeface="+mj-ea"/>
                <a:cs typeface="+mj-cs"/>
              </a:rPr>
              <a:t>TRONIUM</a:t>
            </a:r>
            <a:r>
              <a:rPr lang="en-US" sz="3200" b="1" dirty="0">
                <a:solidFill>
                  <a:srgbClr val="2A6AB3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3200" b="1" dirty="0" err="1">
                <a:solidFill>
                  <a:srgbClr val="2A6AB3"/>
                </a:solidFill>
                <a:latin typeface="+mj-lt"/>
                <a:ea typeface="+mj-ea"/>
                <a:cs typeface="+mj-cs"/>
              </a:rPr>
              <a:t>Tron</a:t>
            </a:r>
            <a:r>
              <a:rPr lang="en-US" sz="3200" b="1" dirty="0">
                <a:solidFill>
                  <a:srgbClr val="2A6AB3"/>
                </a:solidFill>
                <a:latin typeface="+mj-lt"/>
                <a:ea typeface="+mj-ea"/>
                <a:cs typeface="+mj-cs"/>
              </a:rPr>
              <a:t> clone</a:t>
            </a:r>
            <a:endParaRPr lang="de-CH" sz="3200" b="1" dirty="0">
              <a:solidFill>
                <a:srgbClr val="2A6AB3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 bwMode="auto">
          <a:xfrm>
            <a:off x="541666" y="6226266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2A6AB3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A6AB3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A6AB3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A6AB3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A6AB3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A6AB3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A6AB3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A6AB3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A6AB3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CH" sz="1600" dirty="0" smtClean="0">
                <a:solidFill>
                  <a:schemeClr val="tx1"/>
                </a:solidFill>
                <a:latin typeface="+mn-lt"/>
              </a:rPr>
              <a:t>http://tronium.ch.gg</a:t>
            </a:r>
            <a:endParaRPr lang="de-CH" sz="16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5536D-29E0-4744-BADD-66B08A2EB6C9}" type="slidenum">
              <a:rPr lang="de-CH" smtClean="0"/>
              <a:pPr/>
              <a:t>4</a:t>
            </a:fld>
            <a:endParaRPr lang="de-CH" smtClean="0"/>
          </a:p>
          <a:p>
            <a:endParaRPr lang="de-CH" sz="100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6316"/>
            <a:ext cx="9160532" cy="5149213"/>
          </a:xfrm>
        </p:spPr>
      </p:pic>
      <p:sp>
        <p:nvSpPr>
          <p:cNvPr id="5" name="Titel 1"/>
          <p:cNvSpPr txBox="1">
            <a:spLocks/>
          </p:cNvSpPr>
          <p:nvPr/>
        </p:nvSpPr>
        <p:spPr bwMode="auto">
          <a:xfrm>
            <a:off x="541666" y="6226266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2A6AB3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A6AB3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A6AB3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A6AB3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A6AB3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A6AB3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A6AB3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A6AB3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A6AB3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CH" sz="1600" dirty="0" smtClean="0">
                <a:solidFill>
                  <a:schemeClr val="tx1"/>
                </a:solidFill>
                <a:latin typeface="+mn-lt"/>
              </a:rPr>
              <a:t>http://tronium.ch.gg</a:t>
            </a:r>
            <a:endParaRPr lang="de-CH" sz="16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549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666" y="6226266"/>
            <a:ext cx="8077200" cy="457200"/>
          </a:xfrm>
        </p:spPr>
        <p:txBody>
          <a:bodyPr/>
          <a:lstStyle/>
          <a:p>
            <a:pPr algn="ctr"/>
            <a:r>
              <a:rPr lang="de-CH" sz="1600" dirty="0">
                <a:solidFill>
                  <a:schemeClr val="tx1"/>
                </a:solidFill>
                <a:latin typeface="+mn-lt"/>
              </a:rPr>
              <a:t>http://</a:t>
            </a:r>
            <a:r>
              <a:rPr lang="de-CH" sz="1600" dirty="0" smtClean="0">
                <a:solidFill>
                  <a:schemeClr val="tx1"/>
                </a:solidFill>
                <a:latin typeface="+mn-lt"/>
              </a:rPr>
              <a:t>tronium.ch.gg</a:t>
            </a:r>
            <a:endParaRPr lang="de-CH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5536D-29E0-4744-BADD-66B08A2EB6C9}" type="slidenum">
              <a:rPr lang="de-CH" smtClean="0"/>
              <a:pPr/>
              <a:t>5</a:t>
            </a:fld>
            <a:endParaRPr lang="de-CH" smtClean="0"/>
          </a:p>
          <a:p>
            <a:endParaRPr lang="de-CH" sz="100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2880"/>
            <a:ext cx="9160532" cy="5156085"/>
          </a:xfrm>
        </p:spPr>
      </p:pic>
    </p:spTree>
    <p:extLst>
      <p:ext uri="{BB962C8B-B14F-4D97-AF65-F5344CB8AC3E}">
        <p14:creationId xmlns:p14="http://schemas.microsoft.com/office/powerpoint/2010/main" val="48736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5536D-29E0-4744-BADD-66B08A2EB6C9}" type="slidenum">
              <a:rPr lang="de-CH" smtClean="0"/>
              <a:pPr/>
              <a:t>6</a:t>
            </a:fld>
            <a:endParaRPr lang="de-CH" smtClean="0"/>
          </a:p>
          <a:p>
            <a:endParaRPr lang="de-CH" sz="100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40" y="1141412"/>
            <a:ext cx="9150440" cy="5264117"/>
          </a:xfrm>
        </p:spPr>
      </p:pic>
      <p:sp>
        <p:nvSpPr>
          <p:cNvPr id="5" name="Titel 1"/>
          <p:cNvSpPr txBox="1">
            <a:spLocks/>
          </p:cNvSpPr>
          <p:nvPr/>
        </p:nvSpPr>
        <p:spPr bwMode="auto">
          <a:xfrm>
            <a:off x="541666" y="6226266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2A6AB3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A6AB3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A6AB3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A6AB3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A6AB3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A6AB3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A6AB3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A6AB3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A6AB3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CH" sz="1600" smtClean="0">
                <a:solidFill>
                  <a:schemeClr val="tx1"/>
                </a:solidFill>
                <a:latin typeface="+mn-lt"/>
              </a:rPr>
              <a:t>http://tronium.ch.gg</a:t>
            </a:r>
            <a:endParaRPr lang="de-CH" sz="16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121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FW_ohne_logo">
  <a:themeElements>
    <a:clrScheme name="IFW_ohne_log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FW_ohne_log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IFW_ohne_log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W_ohne_log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W_ohne_log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W_ohne_log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W_ohne_log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W_ohne_log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W_ohne_log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W_ohne_log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W_ohne_log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W_ohne_log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W_ohne_log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W_ohne_log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</Words>
  <Application>Microsoft Office PowerPoint</Application>
  <PresentationFormat>Bildschirmpräsentation (4:3)</PresentationFormat>
  <Paragraphs>12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Times</vt:lpstr>
      <vt:lpstr>Wingdings</vt:lpstr>
      <vt:lpstr>IFW_ohne_logo</vt:lpstr>
      <vt:lpstr>PowerPoint-Präsentation</vt:lpstr>
      <vt:lpstr>PowerPoint-Präsentation</vt:lpstr>
      <vt:lpstr>Distributed Systems </vt:lpstr>
      <vt:lpstr>PowerPoint-Präsentation</vt:lpstr>
      <vt:lpstr>http://tronium.ch.gg</vt:lpstr>
      <vt:lpstr>PowerPoint-Präsentation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TRONIUM</dc:title>
  <dc:creator>ITSE MEEE</dc:creator>
  <cp:lastModifiedBy>Lukas Häfliger</cp:lastModifiedBy>
  <cp:revision>21</cp:revision>
  <dcterms:created xsi:type="dcterms:W3CDTF">2013-10-14T17:38:06Z</dcterms:created>
  <dcterms:modified xsi:type="dcterms:W3CDTF">2013-12-19T23:08:00Z</dcterms:modified>
</cp:coreProperties>
</file>