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306" r:id="rId4"/>
    <p:sldId id="257" r:id="rId5"/>
    <p:sldId id="258" r:id="rId6"/>
    <p:sldId id="289" r:id="rId7"/>
    <p:sldId id="288" r:id="rId8"/>
    <p:sldId id="261" r:id="rId9"/>
    <p:sldId id="287" r:id="rId10"/>
    <p:sldId id="259" r:id="rId11"/>
    <p:sldId id="300" r:id="rId12"/>
    <p:sldId id="290" r:id="rId13"/>
    <p:sldId id="260" r:id="rId14"/>
    <p:sldId id="304" r:id="rId15"/>
    <p:sldId id="284" r:id="rId16"/>
    <p:sldId id="265" r:id="rId17"/>
    <p:sldId id="266" r:id="rId18"/>
    <p:sldId id="286" r:id="rId19"/>
    <p:sldId id="301" r:id="rId20"/>
    <p:sldId id="291" r:id="rId21"/>
    <p:sldId id="268" r:id="rId22"/>
    <p:sldId id="269" r:id="rId23"/>
    <p:sldId id="270" r:id="rId24"/>
    <p:sldId id="298" r:id="rId25"/>
    <p:sldId id="283" r:id="rId26"/>
    <p:sldId id="271" r:id="rId27"/>
    <p:sldId id="296" r:id="rId28"/>
    <p:sldId id="282" r:id="rId29"/>
    <p:sldId id="275" r:id="rId30"/>
    <p:sldId id="272" r:id="rId31"/>
    <p:sldId id="273" r:id="rId32"/>
    <p:sldId id="276" r:id="rId33"/>
    <p:sldId id="274" r:id="rId34"/>
    <p:sldId id="299" r:id="rId35"/>
    <p:sldId id="277" r:id="rId36"/>
    <p:sldId id="278" r:id="rId37"/>
    <p:sldId id="302" r:id="rId38"/>
    <p:sldId id="279" r:id="rId39"/>
    <p:sldId id="305" r:id="rId40"/>
    <p:sldId id="297" r:id="rId41"/>
    <p:sldId id="281" r:id="rId42"/>
    <p:sldId id="303" r:id="rId43"/>
    <p:sldId id="280" r:id="rId44"/>
    <p:sldId id="292" r:id="rId45"/>
    <p:sldId id="293" r:id="rId46"/>
    <p:sldId id="294" r:id="rId47"/>
    <p:sldId id="295" r:id="rId4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2E2"/>
    <a:srgbClr val="E4E4E4"/>
    <a:srgbClr val="E8E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360A29-4B93-46F7-AC38-4CD4DAE4F4D0}" v="95" dt="2023-09-19T23:48:04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ri Alves Nascimento" userId="0835c3df-5bb3-49ac-a276-88b3e8d471f3" providerId="ADAL" clId="{F5360A29-4B93-46F7-AC38-4CD4DAE4F4D0}"/>
    <pc:docChg chg="undo redo custSel addSld delSld modSld">
      <pc:chgData name="Yuri Alves Nascimento" userId="0835c3df-5bb3-49ac-a276-88b3e8d471f3" providerId="ADAL" clId="{F5360A29-4B93-46F7-AC38-4CD4DAE4F4D0}" dt="2023-09-20T00:12:46.615" v="1202" actId="115"/>
      <pc:docMkLst>
        <pc:docMk/>
      </pc:docMkLst>
      <pc:sldChg chg="modSp mod">
        <pc:chgData name="Yuri Alves Nascimento" userId="0835c3df-5bb3-49ac-a276-88b3e8d471f3" providerId="ADAL" clId="{F5360A29-4B93-46F7-AC38-4CD4DAE4F4D0}" dt="2023-09-11T23:43:41.511" v="118" actId="20577"/>
        <pc:sldMkLst>
          <pc:docMk/>
          <pc:sldMk cId="4052931988" sldId="256"/>
        </pc:sldMkLst>
        <pc:spChg chg="mod">
          <ac:chgData name="Yuri Alves Nascimento" userId="0835c3df-5bb3-49ac-a276-88b3e8d471f3" providerId="ADAL" clId="{F5360A29-4B93-46F7-AC38-4CD4DAE4F4D0}" dt="2023-09-11T23:43:41.511" v="118" actId="20577"/>
          <ac:spMkLst>
            <pc:docMk/>
            <pc:sldMk cId="4052931988" sldId="256"/>
            <ac:spMk id="2" creationId="{00000000-0000-0000-0000-000000000000}"/>
          </ac:spMkLst>
        </pc:spChg>
      </pc:sldChg>
      <pc:sldChg chg="modSp new mod">
        <pc:chgData name="Yuri Alves Nascimento" userId="0835c3df-5bb3-49ac-a276-88b3e8d471f3" providerId="ADAL" clId="{F5360A29-4B93-46F7-AC38-4CD4DAE4F4D0}" dt="2023-09-11T23:47:56.182" v="156"/>
        <pc:sldMkLst>
          <pc:docMk/>
          <pc:sldMk cId="3637985407" sldId="257"/>
        </pc:sldMkLst>
        <pc:spChg chg="mod">
          <ac:chgData name="Yuri Alves Nascimento" userId="0835c3df-5bb3-49ac-a276-88b3e8d471f3" providerId="ADAL" clId="{F5360A29-4B93-46F7-AC38-4CD4DAE4F4D0}" dt="2023-09-11T23:47:18.555" v="155" actId="20577"/>
          <ac:spMkLst>
            <pc:docMk/>
            <pc:sldMk cId="3637985407" sldId="257"/>
            <ac:spMk id="2" creationId="{F70762FE-09CD-C5AB-6D47-22CA9586020F}"/>
          </ac:spMkLst>
        </pc:spChg>
        <pc:spChg chg="mod">
          <ac:chgData name="Yuri Alves Nascimento" userId="0835c3df-5bb3-49ac-a276-88b3e8d471f3" providerId="ADAL" clId="{F5360A29-4B93-46F7-AC38-4CD4DAE4F4D0}" dt="2023-09-11T23:47:56.182" v="156"/>
          <ac:spMkLst>
            <pc:docMk/>
            <pc:sldMk cId="3637985407" sldId="257"/>
            <ac:spMk id="3" creationId="{81AACB6C-2BE8-D4EF-589B-25B536993EA0}"/>
          </ac:spMkLst>
        </pc:spChg>
      </pc:sldChg>
      <pc:sldChg chg="modSp new mod">
        <pc:chgData name="Yuri Alves Nascimento" userId="0835c3df-5bb3-49ac-a276-88b3e8d471f3" providerId="ADAL" clId="{F5360A29-4B93-46F7-AC38-4CD4DAE4F4D0}" dt="2023-09-11T23:48:47.829" v="167"/>
        <pc:sldMkLst>
          <pc:docMk/>
          <pc:sldMk cId="4053342002" sldId="258"/>
        </pc:sldMkLst>
        <pc:spChg chg="mod">
          <ac:chgData name="Yuri Alves Nascimento" userId="0835c3df-5bb3-49ac-a276-88b3e8d471f3" providerId="ADAL" clId="{F5360A29-4B93-46F7-AC38-4CD4DAE4F4D0}" dt="2023-09-11T23:48:38.173" v="166" actId="20577"/>
          <ac:spMkLst>
            <pc:docMk/>
            <pc:sldMk cId="4053342002" sldId="258"/>
            <ac:spMk id="2" creationId="{17F864C1-3DE4-B835-6950-13A306C2DB20}"/>
          </ac:spMkLst>
        </pc:spChg>
        <pc:spChg chg="mod">
          <ac:chgData name="Yuri Alves Nascimento" userId="0835c3df-5bb3-49ac-a276-88b3e8d471f3" providerId="ADAL" clId="{F5360A29-4B93-46F7-AC38-4CD4DAE4F4D0}" dt="2023-09-11T23:48:47.829" v="167"/>
          <ac:spMkLst>
            <pc:docMk/>
            <pc:sldMk cId="4053342002" sldId="258"/>
            <ac:spMk id="3" creationId="{AE3DF5F9-DD73-7644-3FC3-94CEFD16B9F6}"/>
          </ac:spMkLst>
        </pc:spChg>
      </pc:sldChg>
      <pc:sldChg chg="modSp new mod">
        <pc:chgData name="Yuri Alves Nascimento" userId="0835c3df-5bb3-49ac-a276-88b3e8d471f3" providerId="ADAL" clId="{F5360A29-4B93-46F7-AC38-4CD4DAE4F4D0}" dt="2023-09-11T23:49:43.605" v="194"/>
        <pc:sldMkLst>
          <pc:docMk/>
          <pc:sldMk cId="1570042014" sldId="259"/>
        </pc:sldMkLst>
        <pc:spChg chg="mod">
          <ac:chgData name="Yuri Alves Nascimento" userId="0835c3df-5bb3-49ac-a276-88b3e8d471f3" providerId="ADAL" clId="{F5360A29-4B93-46F7-AC38-4CD4DAE4F4D0}" dt="2023-09-11T23:49:21.431" v="193" actId="20577"/>
          <ac:spMkLst>
            <pc:docMk/>
            <pc:sldMk cId="1570042014" sldId="259"/>
            <ac:spMk id="2" creationId="{568F271B-E053-CDA8-0CDA-741F02975307}"/>
          </ac:spMkLst>
        </pc:spChg>
        <pc:spChg chg="mod">
          <ac:chgData name="Yuri Alves Nascimento" userId="0835c3df-5bb3-49ac-a276-88b3e8d471f3" providerId="ADAL" clId="{F5360A29-4B93-46F7-AC38-4CD4DAE4F4D0}" dt="2023-09-11T23:49:43.605" v="194"/>
          <ac:spMkLst>
            <pc:docMk/>
            <pc:sldMk cId="1570042014" sldId="259"/>
            <ac:spMk id="3" creationId="{91258BDC-93B9-60FC-7567-74E3706D8C7B}"/>
          </ac:spMkLst>
        </pc:spChg>
      </pc:sldChg>
      <pc:sldChg chg="modSp add mod">
        <pc:chgData name="Yuri Alves Nascimento" userId="0835c3df-5bb3-49ac-a276-88b3e8d471f3" providerId="ADAL" clId="{F5360A29-4B93-46F7-AC38-4CD4DAE4F4D0}" dt="2023-09-11T23:49:53.441" v="197" actId="20577"/>
        <pc:sldMkLst>
          <pc:docMk/>
          <pc:sldMk cId="518233373" sldId="260"/>
        </pc:sldMkLst>
        <pc:spChg chg="mod">
          <ac:chgData name="Yuri Alves Nascimento" userId="0835c3df-5bb3-49ac-a276-88b3e8d471f3" providerId="ADAL" clId="{F5360A29-4B93-46F7-AC38-4CD4DAE4F4D0}" dt="2023-09-11T23:49:53.441" v="197" actId="20577"/>
          <ac:spMkLst>
            <pc:docMk/>
            <pc:sldMk cId="518233373" sldId="260"/>
            <ac:spMk id="2" creationId="{568F271B-E053-CDA8-0CDA-741F02975307}"/>
          </ac:spMkLst>
        </pc:spChg>
      </pc:sldChg>
      <pc:sldChg chg="modSp new mod">
        <pc:chgData name="Yuri Alves Nascimento" userId="0835c3df-5bb3-49ac-a276-88b3e8d471f3" providerId="ADAL" clId="{F5360A29-4B93-46F7-AC38-4CD4DAE4F4D0}" dt="2023-09-11T23:51:05.478" v="218" actId="20577"/>
        <pc:sldMkLst>
          <pc:docMk/>
          <pc:sldMk cId="3247739006" sldId="261"/>
        </pc:sldMkLst>
        <pc:spChg chg="mod">
          <ac:chgData name="Yuri Alves Nascimento" userId="0835c3df-5bb3-49ac-a276-88b3e8d471f3" providerId="ADAL" clId="{F5360A29-4B93-46F7-AC38-4CD4DAE4F4D0}" dt="2023-09-11T23:51:05.478" v="218" actId="20577"/>
          <ac:spMkLst>
            <pc:docMk/>
            <pc:sldMk cId="3247739006" sldId="261"/>
            <ac:spMk id="2" creationId="{F208CBC5-C79E-03EF-27DF-696BC3BDFF0E}"/>
          </ac:spMkLst>
        </pc:spChg>
      </pc:sldChg>
      <pc:sldChg chg="del">
        <pc:chgData name="Yuri Alves Nascimento" userId="0835c3df-5bb3-49ac-a276-88b3e8d471f3" providerId="ADAL" clId="{F5360A29-4B93-46F7-AC38-4CD4DAE4F4D0}" dt="2023-09-11T23:41:16.209" v="37" actId="47"/>
        <pc:sldMkLst>
          <pc:docMk/>
          <pc:sldMk cId="2155915318" sldId="267"/>
        </pc:sldMkLst>
      </pc:sldChg>
      <pc:sldChg chg="addSp delSp modSp mod">
        <pc:chgData name="Yuri Alves Nascimento" userId="0835c3df-5bb3-49ac-a276-88b3e8d471f3" providerId="ADAL" clId="{F5360A29-4B93-46F7-AC38-4CD4DAE4F4D0}" dt="2023-09-19T23:50:56.606" v="946" actId="1076"/>
        <pc:sldMkLst>
          <pc:docMk/>
          <pc:sldMk cId="3763824109" sldId="267"/>
        </pc:sldMkLst>
        <pc:spChg chg="mod">
          <ac:chgData name="Yuri Alves Nascimento" userId="0835c3df-5bb3-49ac-a276-88b3e8d471f3" providerId="ADAL" clId="{F5360A29-4B93-46F7-AC38-4CD4DAE4F4D0}" dt="2023-09-19T23:45:25.051" v="902" actId="1076"/>
          <ac:spMkLst>
            <pc:docMk/>
            <pc:sldMk cId="3763824109" sldId="267"/>
            <ac:spMk id="5" creationId="{91258BDC-93B9-60FC-7567-74E3706D8C7B}"/>
          </ac:spMkLst>
        </pc:spChg>
        <pc:spChg chg="add mod topLvl">
          <ac:chgData name="Yuri Alves Nascimento" userId="0835c3df-5bb3-49ac-a276-88b3e8d471f3" providerId="ADAL" clId="{F5360A29-4B93-46F7-AC38-4CD4DAE4F4D0}" dt="2023-09-19T23:48:04.605" v="925" actId="164"/>
          <ac:spMkLst>
            <pc:docMk/>
            <pc:sldMk cId="3763824109" sldId="267"/>
            <ac:spMk id="63" creationId="{3588BEA7-64B9-9CED-A952-968EDBADBE30}"/>
          </ac:spMkLst>
        </pc:spChg>
        <pc:spChg chg="add mod">
          <ac:chgData name="Yuri Alves Nascimento" userId="0835c3df-5bb3-49ac-a276-88b3e8d471f3" providerId="ADAL" clId="{F5360A29-4B93-46F7-AC38-4CD4DAE4F4D0}" dt="2023-09-19T23:45:36.865" v="903" actId="164"/>
          <ac:spMkLst>
            <pc:docMk/>
            <pc:sldMk cId="3763824109" sldId="267"/>
            <ac:spMk id="1025" creationId="{FE808269-CE8C-8A8E-52C5-9800D32C085F}"/>
          </ac:spMkLst>
        </pc:spChg>
        <pc:spChg chg="add mod">
          <ac:chgData name="Yuri Alves Nascimento" userId="0835c3df-5bb3-49ac-a276-88b3e8d471f3" providerId="ADAL" clId="{F5360A29-4B93-46F7-AC38-4CD4DAE4F4D0}" dt="2023-09-19T23:45:44.241" v="904" actId="164"/>
          <ac:spMkLst>
            <pc:docMk/>
            <pc:sldMk cId="3763824109" sldId="267"/>
            <ac:spMk id="1027" creationId="{C97A6EA1-BA5A-F9F6-C324-B820263D0DE8}"/>
          </ac:spMkLst>
        </pc:spChg>
        <pc:spChg chg="add mod">
          <ac:chgData name="Yuri Alves Nascimento" userId="0835c3df-5bb3-49ac-a276-88b3e8d471f3" providerId="ADAL" clId="{F5360A29-4B93-46F7-AC38-4CD4DAE4F4D0}" dt="2023-09-19T23:45:51.598" v="905" actId="164"/>
          <ac:spMkLst>
            <pc:docMk/>
            <pc:sldMk cId="3763824109" sldId="267"/>
            <ac:spMk id="1028" creationId="{01B8DF93-4E1F-6188-8EA6-EDB451B1E9D7}"/>
          </ac:spMkLst>
        </pc:spChg>
        <pc:spChg chg="add mod">
          <ac:chgData name="Yuri Alves Nascimento" userId="0835c3df-5bb3-49ac-a276-88b3e8d471f3" providerId="ADAL" clId="{F5360A29-4B93-46F7-AC38-4CD4DAE4F4D0}" dt="2023-09-19T23:45:59.006" v="906" actId="164"/>
          <ac:spMkLst>
            <pc:docMk/>
            <pc:sldMk cId="3763824109" sldId="267"/>
            <ac:spMk id="1029" creationId="{C59CD861-4374-8857-486E-7F84E01DA129}"/>
          </ac:spMkLst>
        </pc:spChg>
        <pc:spChg chg="add del mod">
          <ac:chgData name="Yuri Alves Nascimento" userId="0835c3df-5bb3-49ac-a276-88b3e8d471f3" providerId="ADAL" clId="{F5360A29-4B93-46F7-AC38-4CD4DAE4F4D0}" dt="2023-09-19T23:15:15.307" v="755"/>
          <ac:spMkLst>
            <pc:docMk/>
            <pc:sldMk cId="3763824109" sldId="267"/>
            <ac:spMk id="1030" creationId="{7BA97673-4235-E916-8D25-8EA10E818E99}"/>
          </ac:spMkLst>
        </pc:spChg>
        <pc:spChg chg="add del mod">
          <ac:chgData name="Yuri Alves Nascimento" userId="0835c3df-5bb3-49ac-a276-88b3e8d471f3" providerId="ADAL" clId="{F5360A29-4B93-46F7-AC38-4CD4DAE4F4D0}" dt="2023-09-19T23:15:50.540" v="762" actId="478"/>
          <ac:spMkLst>
            <pc:docMk/>
            <pc:sldMk cId="3763824109" sldId="267"/>
            <ac:spMk id="1031" creationId="{1B006E13-BADD-B807-DA5B-4A365457132B}"/>
          </ac:spMkLst>
        </pc:spChg>
        <pc:spChg chg="add del mod">
          <ac:chgData name="Yuri Alves Nascimento" userId="0835c3df-5bb3-49ac-a276-88b3e8d471f3" providerId="ADAL" clId="{F5360A29-4B93-46F7-AC38-4CD4DAE4F4D0}" dt="2023-09-19T23:16:22.813" v="769" actId="478"/>
          <ac:spMkLst>
            <pc:docMk/>
            <pc:sldMk cId="3763824109" sldId="267"/>
            <ac:spMk id="1032" creationId="{F0521DC6-8E40-B1A9-B8D2-FEBAFBEDAD36}"/>
          </ac:spMkLst>
        </pc:spChg>
        <pc:spChg chg="add mod">
          <ac:chgData name="Yuri Alves Nascimento" userId="0835c3df-5bb3-49ac-a276-88b3e8d471f3" providerId="ADAL" clId="{F5360A29-4B93-46F7-AC38-4CD4DAE4F4D0}" dt="2023-09-19T23:46:06.046" v="907" actId="164"/>
          <ac:spMkLst>
            <pc:docMk/>
            <pc:sldMk cId="3763824109" sldId="267"/>
            <ac:spMk id="1033" creationId="{7FF5903B-B592-2AC4-EA83-A30153D13F80}"/>
          </ac:spMkLst>
        </pc:spChg>
        <pc:spChg chg="add mod">
          <ac:chgData name="Yuri Alves Nascimento" userId="0835c3df-5bb3-49ac-a276-88b3e8d471f3" providerId="ADAL" clId="{F5360A29-4B93-46F7-AC38-4CD4DAE4F4D0}" dt="2023-09-19T23:46:12.476" v="908" actId="164"/>
          <ac:spMkLst>
            <pc:docMk/>
            <pc:sldMk cId="3763824109" sldId="267"/>
            <ac:spMk id="1034" creationId="{AFBE4785-9A58-4FBE-4D19-CB771E76A19A}"/>
          </ac:spMkLst>
        </pc:spChg>
        <pc:spChg chg="add del mod">
          <ac:chgData name="Yuri Alves Nascimento" userId="0835c3df-5bb3-49ac-a276-88b3e8d471f3" providerId="ADAL" clId="{F5360A29-4B93-46F7-AC38-4CD4DAE4F4D0}" dt="2023-09-19T23:41:38.374" v="839"/>
          <ac:spMkLst>
            <pc:docMk/>
            <pc:sldMk cId="3763824109" sldId="267"/>
            <ac:spMk id="1035" creationId="{18BCA8F7-555C-A9CD-E741-79D5004CEDF1}"/>
          </ac:spMkLst>
        </pc:spChg>
        <pc:spChg chg="add del mod">
          <ac:chgData name="Yuri Alves Nascimento" userId="0835c3df-5bb3-49ac-a276-88b3e8d471f3" providerId="ADAL" clId="{F5360A29-4B93-46F7-AC38-4CD4DAE4F4D0}" dt="2023-09-19T23:42:02.135" v="844" actId="478"/>
          <ac:spMkLst>
            <pc:docMk/>
            <pc:sldMk cId="3763824109" sldId="267"/>
            <ac:spMk id="1036" creationId="{89B01901-5BE4-6868-9352-A0DAD550D03A}"/>
          </ac:spMkLst>
        </pc:spChg>
        <pc:spChg chg="add mod">
          <ac:chgData name="Yuri Alves Nascimento" userId="0835c3df-5bb3-49ac-a276-88b3e8d471f3" providerId="ADAL" clId="{F5360A29-4B93-46F7-AC38-4CD4DAE4F4D0}" dt="2023-09-19T23:46:19.074" v="909" actId="164"/>
          <ac:spMkLst>
            <pc:docMk/>
            <pc:sldMk cId="3763824109" sldId="267"/>
            <ac:spMk id="1037" creationId="{84740CE3-F707-67BE-51E2-E4F1900BCAAF}"/>
          </ac:spMkLst>
        </pc:spChg>
        <pc:spChg chg="add mod">
          <ac:chgData name="Yuri Alves Nascimento" userId="0835c3df-5bb3-49ac-a276-88b3e8d471f3" providerId="ADAL" clId="{F5360A29-4B93-46F7-AC38-4CD4DAE4F4D0}" dt="2023-09-19T23:46:26.609" v="910" actId="164"/>
          <ac:spMkLst>
            <pc:docMk/>
            <pc:sldMk cId="3763824109" sldId="267"/>
            <ac:spMk id="1039" creationId="{0BEE9190-F76F-5194-0C0E-CAFA18790B59}"/>
          </ac:spMkLst>
        </pc:spChg>
        <pc:grpChg chg="add del mod">
          <ac:chgData name="Yuri Alves Nascimento" userId="0835c3df-5bb3-49ac-a276-88b3e8d471f3" providerId="ADAL" clId="{F5360A29-4B93-46F7-AC38-4CD4DAE4F4D0}" dt="2023-09-19T22:58:02.415" v="601" actId="165"/>
          <ac:grpSpMkLst>
            <pc:docMk/>
            <pc:sldMk cId="3763824109" sldId="267"/>
            <ac:grpSpMk id="1024" creationId="{070FBED7-C501-1280-BF16-09E431A4902C}"/>
          </ac:grpSpMkLst>
        </pc:grpChg>
        <pc:grpChg chg="add mod">
          <ac:chgData name="Yuri Alves Nascimento" userId="0835c3df-5bb3-49ac-a276-88b3e8d471f3" providerId="ADAL" clId="{F5360A29-4B93-46F7-AC38-4CD4DAE4F4D0}" dt="2023-09-19T23:48:35.038" v="932" actId="1076"/>
          <ac:grpSpMkLst>
            <pc:docMk/>
            <pc:sldMk cId="3763824109" sldId="267"/>
            <ac:grpSpMk id="1040" creationId="{7091EBCE-4A6B-EFE4-7F2B-143D327DFEFD}"/>
          </ac:grpSpMkLst>
        </pc:grpChg>
        <pc:grpChg chg="add mod">
          <ac:chgData name="Yuri Alves Nascimento" userId="0835c3df-5bb3-49ac-a276-88b3e8d471f3" providerId="ADAL" clId="{F5360A29-4B93-46F7-AC38-4CD4DAE4F4D0}" dt="2023-09-19T23:48:57.471" v="933" actId="1076"/>
          <ac:grpSpMkLst>
            <pc:docMk/>
            <pc:sldMk cId="3763824109" sldId="267"/>
            <ac:grpSpMk id="1041" creationId="{2692D96D-40AD-8EBA-81A7-85CDA03D952D}"/>
          </ac:grpSpMkLst>
        </pc:grpChg>
        <pc:grpChg chg="add mod">
          <ac:chgData name="Yuri Alves Nascimento" userId="0835c3df-5bb3-49ac-a276-88b3e8d471f3" providerId="ADAL" clId="{F5360A29-4B93-46F7-AC38-4CD4DAE4F4D0}" dt="2023-09-19T23:50:42.583" v="945" actId="1076"/>
          <ac:grpSpMkLst>
            <pc:docMk/>
            <pc:sldMk cId="3763824109" sldId="267"/>
            <ac:grpSpMk id="1042" creationId="{CC7FE0F1-328E-4DF8-CF4F-A2446E347C19}"/>
          </ac:grpSpMkLst>
        </pc:grpChg>
        <pc:grpChg chg="add mod">
          <ac:chgData name="Yuri Alves Nascimento" userId="0835c3df-5bb3-49ac-a276-88b3e8d471f3" providerId="ADAL" clId="{F5360A29-4B93-46F7-AC38-4CD4DAE4F4D0}" dt="2023-09-19T23:49:20.998" v="939" actId="1076"/>
          <ac:grpSpMkLst>
            <pc:docMk/>
            <pc:sldMk cId="3763824109" sldId="267"/>
            <ac:grpSpMk id="1043" creationId="{6A8A7C07-CB4F-B3F1-FF55-B8AE89DCD9AE}"/>
          </ac:grpSpMkLst>
        </pc:grpChg>
        <pc:grpChg chg="add mod">
          <ac:chgData name="Yuri Alves Nascimento" userId="0835c3df-5bb3-49ac-a276-88b3e8d471f3" providerId="ADAL" clId="{F5360A29-4B93-46F7-AC38-4CD4DAE4F4D0}" dt="2023-09-19T23:50:06.191" v="944" actId="1076"/>
          <ac:grpSpMkLst>
            <pc:docMk/>
            <pc:sldMk cId="3763824109" sldId="267"/>
            <ac:grpSpMk id="1044" creationId="{813D2F10-FAF8-887E-D8AA-828333BBD850}"/>
          </ac:grpSpMkLst>
        </pc:grpChg>
        <pc:grpChg chg="add mod">
          <ac:chgData name="Yuri Alves Nascimento" userId="0835c3df-5bb3-49ac-a276-88b3e8d471f3" providerId="ADAL" clId="{F5360A29-4B93-46F7-AC38-4CD4DAE4F4D0}" dt="2023-09-19T23:49:29.919" v="940" actId="1076"/>
          <ac:grpSpMkLst>
            <pc:docMk/>
            <pc:sldMk cId="3763824109" sldId="267"/>
            <ac:grpSpMk id="1045" creationId="{206DE939-AD7F-7883-CAE9-FA158506540F}"/>
          </ac:grpSpMkLst>
        </pc:grpChg>
        <pc:grpChg chg="add mod">
          <ac:chgData name="Yuri Alves Nascimento" userId="0835c3df-5bb3-49ac-a276-88b3e8d471f3" providerId="ADAL" clId="{F5360A29-4B93-46F7-AC38-4CD4DAE4F4D0}" dt="2023-09-19T23:50:56.606" v="946" actId="1076"/>
          <ac:grpSpMkLst>
            <pc:docMk/>
            <pc:sldMk cId="3763824109" sldId="267"/>
            <ac:grpSpMk id="1046" creationId="{2267C683-F9C4-F03B-A6DC-87DC26B7A90B}"/>
          </ac:grpSpMkLst>
        </pc:grpChg>
        <pc:grpChg chg="add mod">
          <ac:chgData name="Yuri Alves Nascimento" userId="0835c3df-5bb3-49ac-a276-88b3e8d471f3" providerId="ADAL" clId="{F5360A29-4B93-46F7-AC38-4CD4DAE4F4D0}" dt="2023-09-19T23:48:12.488" v="927" actId="1076"/>
          <ac:grpSpMkLst>
            <pc:docMk/>
            <pc:sldMk cId="3763824109" sldId="267"/>
            <ac:grpSpMk id="1047" creationId="{F34ED130-0318-DF3B-B823-925CB7D3729E}"/>
          </ac:grpSpMkLst>
        </pc:grpChg>
        <pc:grpChg chg="add mod">
          <ac:chgData name="Yuri Alves Nascimento" userId="0835c3df-5bb3-49ac-a276-88b3e8d471f3" providerId="ADAL" clId="{F5360A29-4B93-46F7-AC38-4CD4DAE4F4D0}" dt="2023-09-19T23:48:23.630" v="931" actId="1076"/>
          <ac:grpSpMkLst>
            <pc:docMk/>
            <pc:sldMk cId="3763824109" sldId="267"/>
            <ac:grpSpMk id="1048" creationId="{0E1C9E71-7EF8-32E4-B1CC-4A244136CFD0}"/>
          </ac:grpSpMkLst>
        </pc:grpChg>
        <pc:graphicFrameChg chg="add del mod modGraphic">
          <ac:chgData name="Yuri Alves Nascimento" userId="0835c3df-5bb3-49ac-a276-88b3e8d471f3" providerId="ADAL" clId="{F5360A29-4B93-46F7-AC38-4CD4DAE4F4D0}" dt="2023-09-19T22:13:05.612" v="269" actId="1032"/>
          <ac:graphicFrameMkLst>
            <pc:docMk/>
            <pc:sldMk cId="3763824109" sldId="267"/>
            <ac:graphicFrameMk id="2" creationId="{5AF0ED15-0639-A7BA-2791-49BD04C2F4DB}"/>
          </ac:graphicFrameMkLst>
        </pc:graphicFrameChg>
        <pc:graphicFrameChg chg="add del mod modGraphic">
          <ac:chgData name="Yuri Alves Nascimento" userId="0835c3df-5bb3-49ac-a276-88b3e8d471f3" providerId="ADAL" clId="{F5360A29-4B93-46F7-AC38-4CD4DAE4F4D0}" dt="2023-09-19T22:24:50.987" v="277" actId="1032"/>
          <ac:graphicFrameMkLst>
            <pc:docMk/>
            <pc:sldMk cId="3763824109" sldId="267"/>
            <ac:graphicFrameMk id="3" creationId="{C3FF63D4-873B-D777-DD8D-94DCD6F7A300}"/>
          </ac:graphicFrameMkLst>
        </pc:graphicFrameChg>
        <pc:graphicFrameChg chg="add del modGraphic">
          <ac:chgData name="Yuri Alves Nascimento" userId="0835c3df-5bb3-49ac-a276-88b3e8d471f3" providerId="ADAL" clId="{F5360A29-4B93-46F7-AC38-4CD4DAE4F4D0}" dt="2023-09-19T22:45:56.472" v="495" actId="478"/>
          <ac:graphicFrameMkLst>
            <pc:docMk/>
            <pc:sldMk cId="3763824109" sldId="267"/>
            <ac:graphicFrameMk id="62" creationId="{B2C30030-9897-2D06-9DCE-A2AE7D2B1EEB}"/>
          </ac:graphicFrameMkLst>
        </pc:graphicFrameChg>
        <pc:picChg chg="add del mod">
          <ac:chgData name="Yuri Alves Nascimento" userId="0835c3df-5bb3-49ac-a276-88b3e8d471f3" providerId="ADAL" clId="{F5360A29-4B93-46F7-AC38-4CD4DAE4F4D0}" dt="2023-09-19T22:27:21.870" v="339" actId="478"/>
          <ac:picMkLst>
            <pc:docMk/>
            <pc:sldMk cId="3763824109" sldId="267"/>
            <ac:picMk id="7" creationId="{AEE1876C-DF79-AF9D-5825-AD676A73A103}"/>
          </ac:picMkLst>
        </pc:picChg>
        <pc:picChg chg="add del mod">
          <ac:chgData name="Yuri Alves Nascimento" userId="0835c3df-5bb3-49ac-a276-88b3e8d471f3" providerId="ADAL" clId="{F5360A29-4B93-46F7-AC38-4CD4DAE4F4D0}" dt="2023-09-19T22:27:20.996" v="338" actId="478"/>
          <ac:picMkLst>
            <pc:docMk/>
            <pc:sldMk cId="3763824109" sldId="267"/>
            <ac:picMk id="9" creationId="{B7B6E5EB-E141-13A4-26F5-8E3994966295}"/>
          </ac:picMkLst>
        </pc:picChg>
        <pc:picChg chg="add del mod">
          <ac:chgData name="Yuri Alves Nascimento" userId="0835c3df-5bb3-49ac-a276-88b3e8d471f3" providerId="ADAL" clId="{F5360A29-4B93-46F7-AC38-4CD4DAE4F4D0}" dt="2023-09-19T22:27:19.660" v="337" actId="478"/>
          <ac:picMkLst>
            <pc:docMk/>
            <pc:sldMk cId="3763824109" sldId="267"/>
            <ac:picMk id="11" creationId="{346B1A64-11DD-9E80-E0F0-1E1C167A4601}"/>
          </ac:picMkLst>
        </pc:picChg>
        <pc:picChg chg="add del mod">
          <ac:chgData name="Yuri Alves Nascimento" userId="0835c3df-5bb3-49ac-a276-88b3e8d471f3" providerId="ADAL" clId="{F5360A29-4B93-46F7-AC38-4CD4DAE4F4D0}" dt="2023-09-19T22:27:18.934" v="336" actId="478"/>
          <ac:picMkLst>
            <pc:docMk/>
            <pc:sldMk cId="3763824109" sldId="267"/>
            <ac:picMk id="13" creationId="{FFAA83C2-9BA7-DF05-82AE-949A07330E95}"/>
          </ac:picMkLst>
        </pc:picChg>
        <pc:picChg chg="add del mod">
          <ac:chgData name="Yuri Alves Nascimento" userId="0835c3df-5bb3-49ac-a276-88b3e8d471f3" providerId="ADAL" clId="{F5360A29-4B93-46F7-AC38-4CD4DAE4F4D0}" dt="2023-09-19T22:27:09.518" v="322" actId="478"/>
          <ac:picMkLst>
            <pc:docMk/>
            <pc:sldMk cId="3763824109" sldId="267"/>
            <ac:picMk id="15" creationId="{A41EC282-2CC0-1804-024D-80A1C935F5D2}"/>
          </ac:picMkLst>
        </pc:picChg>
        <pc:picChg chg="add del mod">
          <ac:chgData name="Yuri Alves Nascimento" userId="0835c3df-5bb3-49ac-a276-88b3e8d471f3" providerId="ADAL" clId="{F5360A29-4B93-46F7-AC38-4CD4DAE4F4D0}" dt="2023-09-19T22:27:18.219" v="335" actId="478"/>
          <ac:picMkLst>
            <pc:docMk/>
            <pc:sldMk cId="3763824109" sldId="267"/>
            <ac:picMk id="17" creationId="{DBF37633-CFB7-C379-90A4-C5A7CEFE8F5A}"/>
          </ac:picMkLst>
        </pc:picChg>
        <pc:picChg chg="add del mod">
          <ac:chgData name="Yuri Alves Nascimento" userId="0835c3df-5bb3-49ac-a276-88b3e8d471f3" providerId="ADAL" clId="{F5360A29-4B93-46F7-AC38-4CD4DAE4F4D0}" dt="2023-09-19T22:27:17.536" v="334" actId="478"/>
          <ac:picMkLst>
            <pc:docMk/>
            <pc:sldMk cId="3763824109" sldId="267"/>
            <ac:picMk id="19" creationId="{EF7D7F04-40F6-CEAD-BA61-F5A23A2FB14B}"/>
          </ac:picMkLst>
        </pc:picChg>
        <pc:picChg chg="add del mod">
          <ac:chgData name="Yuri Alves Nascimento" userId="0835c3df-5bb3-49ac-a276-88b3e8d471f3" providerId="ADAL" clId="{F5360A29-4B93-46F7-AC38-4CD4DAE4F4D0}" dt="2023-09-19T22:27:16.293" v="332" actId="478"/>
          <ac:picMkLst>
            <pc:docMk/>
            <pc:sldMk cId="3763824109" sldId="267"/>
            <ac:picMk id="21" creationId="{C0DB59DF-0768-A70A-0ACE-B513E4930F76}"/>
          </ac:picMkLst>
        </pc:picChg>
        <pc:picChg chg="add del mod">
          <ac:chgData name="Yuri Alves Nascimento" userId="0835c3df-5bb3-49ac-a276-88b3e8d471f3" providerId="ADAL" clId="{F5360A29-4B93-46F7-AC38-4CD4DAE4F4D0}" dt="2023-09-19T22:27:14.968" v="330" actId="478"/>
          <ac:picMkLst>
            <pc:docMk/>
            <pc:sldMk cId="3763824109" sldId="267"/>
            <ac:picMk id="23" creationId="{22DF48F1-00F2-6AF0-1070-ACFF0BB7ADCA}"/>
          </ac:picMkLst>
        </pc:picChg>
        <pc:picChg chg="add del mod">
          <ac:chgData name="Yuri Alves Nascimento" userId="0835c3df-5bb3-49ac-a276-88b3e8d471f3" providerId="ADAL" clId="{F5360A29-4B93-46F7-AC38-4CD4DAE4F4D0}" dt="2023-09-19T22:27:08.552" v="321" actId="478"/>
          <ac:picMkLst>
            <pc:docMk/>
            <pc:sldMk cId="3763824109" sldId="267"/>
            <ac:picMk id="25" creationId="{4CDED2C3-74E7-9A69-959B-841D2ADABE4D}"/>
          </ac:picMkLst>
        </pc:picChg>
        <pc:picChg chg="add del mod">
          <ac:chgData name="Yuri Alves Nascimento" userId="0835c3df-5bb3-49ac-a276-88b3e8d471f3" providerId="ADAL" clId="{F5360A29-4B93-46F7-AC38-4CD4DAE4F4D0}" dt="2023-09-19T22:27:12.868" v="327" actId="478"/>
          <ac:picMkLst>
            <pc:docMk/>
            <pc:sldMk cId="3763824109" sldId="267"/>
            <ac:picMk id="27" creationId="{1B7F1D36-B68B-D498-4681-6F179DE31C93}"/>
          </ac:picMkLst>
        </pc:picChg>
        <pc:picChg chg="add del mod">
          <ac:chgData name="Yuri Alves Nascimento" userId="0835c3df-5bb3-49ac-a276-88b3e8d471f3" providerId="ADAL" clId="{F5360A29-4B93-46F7-AC38-4CD4DAE4F4D0}" dt="2023-09-19T22:27:15.659" v="331" actId="478"/>
          <ac:picMkLst>
            <pc:docMk/>
            <pc:sldMk cId="3763824109" sldId="267"/>
            <ac:picMk id="29" creationId="{BCC41B99-ABBE-98C6-77AA-62F81D0B69CA}"/>
          </ac:picMkLst>
        </pc:picChg>
        <pc:picChg chg="add del mod">
          <ac:chgData name="Yuri Alves Nascimento" userId="0835c3df-5bb3-49ac-a276-88b3e8d471f3" providerId="ADAL" clId="{F5360A29-4B93-46F7-AC38-4CD4DAE4F4D0}" dt="2023-09-19T22:27:14.287" v="329" actId="478"/>
          <ac:picMkLst>
            <pc:docMk/>
            <pc:sldMk cId="3763824109" sldId="267"/>
            <ac:picMk id="31" creationId="{1F077160-3B43-AA45-D477-1019A9BB3EAA}"/>
          </ac:picMkLst>
        </pc:picChg>
        <pc:picChg chg="add del mod">
          <ac:chgData name="Yuri Alves Nascimento" userId="0835c3df-5bb3-49ac-a276-88b3e8d471f3" providerId="ADAL" clId="{F5360A29-4B93-46F7-AC38-4CD4DAE4F4D0}" dt="2023-09-19T22:27:12.292" v="326" actId="478"/>
          <ac:picMkLst>
            <pc:docMk/>
            <pc:sldMk cId="3763824109" sldId="267"/>
            <ac:picMk id="33" creationId="{2FA69497-34DC-88CB-9CB3-02C42A500694}"/>
          </ac:picMkLst>
        </pc:picChg>
        <pc:picChg chg="add del mod">
          <ac:chgData name="Yuri Alves Nascimento" userId="0835c3df-5bb3-49ac-a276-88b3e8d471f3" providerId="ADAL" clId="{F5360A29-4B93-46F7-AC38-4CD4DAE4F4D0}" dt="2023-09-19T22:27:16.944" v="333" actId="478"/>
          <ac:picMkLst>
            <pc:docMk/>
            <pc:sldMk cId="3763824109" sldId="267"/>
            <ac:picMk id="35" creationId="{C413D724-2DE8-3D76-D6CC-6309E39EF93C}"/>
          </ac:picMkLst>
        </pc:picChg>
        <pc:picChg chg="add del mod">
          <ac:chgData name="Yuri Alves Nascimento" userId="0835c3df-5bb3-49ac-a276-88b3e8d471f3" providerId="ADAL" clId="{F5360A29-4B93-46F7-AC38-4CD4DAE4F4D0}" dt="2023-09-19T22:27:13.605" v="328" actId="478"/>
          <ac:picMkLst>
            <pc:docMk/>
            <pc:sldMk cId="3763824109" sldId="267"/>
            <ac:picMk id="37" creationId="{C345EBE2-2FAD-D81E-EF0A-28A992721605}"/>
          </ac:picMkLst>
        </pc:picChg>
        <pc:picChg chg="add del mod">
          <ac:chgData name="Yuri Alves Nascimento" userId="0835c3df-5bb3-49ac-a276-88b3e8d471f3" providerId="ADAL" clId="{F5360A29-4B93-46F7-AC38-4CD4DAE4F4D0}" dt="2023-09-19T22:27:11.721" v="325" actId="478"/>
          <ac:picMkLst>
            <pc:docMk/>
            <pc:sldMk cId="3763824109" sldId="267"/>
            <ac:picMk id="39" creationId="{D6C0D2D6-CB02-B085-FE93-D791BBA01259}"/>
          </ac:picMkLst>
        </pc:picChg>
        <pc:picChg chg="add del mod">
          <ac:chgData name="Yuri Alves Nascimento" userId="0835c3df-5bb3-49ac-a276-88b3e8d471f3" providerId="ADAL" clId="{F5360A29-4B93-46F7-AC38-4CD4DAE4F4D0}" dt="2023-09-19T22:27:11.094" v="324" actId="478"/>
          <ac:picMkLst>
            <pc:docMk/>
            <pc:sldMk cId="3763824109" sldId="267"/>
            <ac:picMk id="41" creationId="{FE2CD04C-B541-C4E3-D3A3-8250960135AD}"/>
          </ac:picMkLst>
        </pc:picChg>
        <pc:picChg chg="add del mod">
          <ac:chgData name="Yuri Alves Nascimento" userId="0835c3df-5bb3-49ac-a276-88b3e8d471f3" providerId="ADAL" clId="{F5360A29-4B93-46F7-AC38-4CD4DAE4F4D0}" dt="2023-09-19T22:27:10.237" v="323" actId="478"/>
          <ac:picMkLst>
            <pc:docMk/>
            <pc:sldMk cId="3763824109" sldId="267"/>
            <ac:picMk id="43" creationId="{8B0F72F4-6C42-543E-199C-790BA2E0D1C0}"/>
          </ac:picMkLst>
        </pc:picChg>
        <pc:picChg chg="add mod topLvl">
          <ac:chgData name="Yuri Alves Nascimento" userId="0835c3df-5bb3-49ac-a276-88b3e8d471f3" providerId="ADAL" clId="{F5360A29-4B93-46F7-AC38-4CD4DAE4F4D0}" dt="2023-09-19T23:48:04.605" v="925" actId="164"/>
          <ac:picMkLst>
            <pc:docMk/>
            <pc:sldMk cId="3763824109" sldId="267"/>
            <ac:picMk id="45" creationId="{36AB29DD-790B-5E4E-47BB-92CE935C1B14}"/>
          </ac:picMkLst>
        </pc:picChg>
        <pc:picChg chg="add mod">
          <ac:chgData name="Yuri Alves Nascimento" userId="0835c3df-5bb3-49ac-a276-88b3e8d471f3" providerId="ADAL" clId="{F5360A29-4B93-46F7-AC38-4CD4DAE4F4D0}" dt="2023-09-19T23:45:36.865" v="903" actId="164"/>
          <ac:picMkLst>
            <pc:docMk/>
            <pc:sldMk cId="3763824109" sldId="267"/>
            <ac:picMk id="47" creationId="{76022930-30B7-B1BB-58B3-7859BFF05045}"/>
          </ac:picMkLst>
        </pc:picChg>
        <pc:picChg chg="add del mod">
          <ac:chgData name="Yuri Alves Nascimento" userId="0835c3df-5bb3-49ac-a276-88b3e8d471f3" providerId="ADAL" clId="{F5360A29-4B93-46F7-AC38-4CD4DAE4F4D0}" dt="2023-09-19T22:39:07.594" v="469" actId="478"/>
          <ac:picMkLst>
            <pc:docMk/>
            <pc:sldMk cId="3763824109" sldId="267"/>
            <ac:picMk id="49" creationId="{8A394E2B-23EA-B9BD-5FF3-52FB740FE797}"/>
          </ac:picMkLst>
        </pc:picChg>
        <pc:picChg chg="add mod">
          <ac:chgData name="Yuri Alves Nascimento" userId="0835c3df-5bb3-49ac-a276-88b3e8d471f3" providerId="ADAL" clId="{F5360A29-4B93-46F7-AC38-4CD4DAE4F4D0}" dt="2023-09-19T23:46:06.046" v="907" actId="164"/>
          <ac:picMkLst>
            <pc:docMk/>
            <pc:sldMk cId="3763824109" sldId="267"/>
            <ac:picMk id="51" creationId="{468DB2F9-8018-7E70-B252-C55387A47B93}"/>
          </ac:picMkLst>
        </pc:picChg>
        <pc:picChg chg="add mod">
          <ac:chgData name="Yuri Alves Nascimento" userId="0835c3df-5bb3-49ac-a276-88b3e8d471f3" providerId="ADAL" clId="{F5360A29-4B93-46F7-AC38-4CD4DAE4F4D0}" dt="2023-09-19T23:46:12.476" v="908" actId="164"/>
          <ac:picMkLst>
            <pc:docMk/>
            <pc:sldMk cId="3763824109" sldId="267"/>
            <ac:picMk id="53" creationId="{4B74C686-B820-E39F-64B2-27701E4201BC}"/>
          </ac:picMkLst>
        </pc:picChg>
        <pc:picChg chg="add mod">
          <ac:chgData name="Yuri Alves Nascimento" userId="0835c3df-5bb3-49ac-a276-88b3e8d471f3" providerId="ADAL" clId="{F5360A29-4B93-46F7-AC38-4CD4DAE4F4D0}" dt="2023-09-19T23:45:51.598" v="905" actId="164"/>
          <ac:picMkLst>
            <pc:docMk/>
            <pc:sldMk cId="3763824109" sldId="267"/>
            <ac:picMk id="55" creationId="{FA154FAB-CB7F-B069-D6C2-D6C9A2A860AA}"/>
          </ac:picMkLst>
        </pc:picChg>
        <pc:picChg chg="add mod">
          <ac:chgData name="Yuri Alves Nascimento" userId="0835c3df-5bb3-49ac-a276-88b3e8d471f3" providerId="ADAL" clId="{F5360A29-4B93-46F7-AC38-4CD4DAE4F4D0}" dt="2023-09-19T23:45:36.865" v="903" actId="164"/>
          <ac:picMkLst>
            <pc:docMk/>
            <pc:sldMk cId="3763824109" sldId="267"/>
            <ac:picMk id="57" creationId="{6ED3CBBF-0396-76EC-7806-74A641B6A84B}"/>
          </ac:picMkLst>
        </pc:picChg>
        <pc:picChg chg="add mod">
          <ac:chgData name="Yuri Alves Nascimento" userId="0835c3df-5bb3-49ac-a276-88b3e8d471f3" providerId="ADAL" clId="{F5360A29-4B93-46F7-AC38-4CD4DAE4F4D0}" dt="2023-09-19T23:45:44.241" v="904" actId="164"/>
          <ac:picMkLst>
            <pc:docMk/>
            <pc:sldMk cId="3763824109" sldId="267"/>
            <ac:picMk id="59" creationId="{EA941985-53A3-D740-17F4-C7755906B8CC}"/>
          </ac:picMkLst>
        </pc:picChg>
        <pc:picChg chg="add mod">
          <ac:chgData name="Yuri Alves Nascimento" userId="0835c3df-5bb3-49ac-a276-88b3e8d471f3" providerId="ADAL" clId="{F5360A29-4B93-46F7-AC38-4CD4DAE4F4D0}" dt="2023-09-19T23:46:19.074" v="909" actId="164"/>
          <ac:picMkLst>
            <pc:docMk/>
            <pc:sldMk cId="3763824109" sldId="267"/>
            <ac:picMk id="61" creationId="{E6589569-C2DF-A5BE-AD75-8C141D672601}"/>
          </ac:picMkLst>
        </pc:picChg>
        <pc:picChg chg="add mod">
          <ac:chgData name="Yuri Alves Nascimento" userId="0835c3df-5bb3-49ac-a276-88b3e8d471f3" providerId="ADAL" clId="{F5360A29-4B93-46F7-AC38-4CD4DAE4F4D0}" dt="2023-09-19T23:45:59.006" v="906" actId="164"/>
          <ac:picMkLst>
            <pc:docMk/>
            <pc:sldMk cId="3763824109" sldId="267"/>
            <ac:picMk id="1026" creationId="{3ECFABD2-CDC3-8302-0A2D-EBD9F1D4911A}"/>
          </ac:picMkLst>
        </pc:picChg>
        <pc:picChg chg="add mod">
          <ac:chgData name="Yuri Alves Nascimento" userId="0835c3df-5bb3-49ac-a276-88b3e8d471f3" providerId="ADAL" clId="{F5360A29-4B93-46F7-AC38-4CD4DAE4F4D0}" dt="2023-09-19T23:46:26.609" v="910" actId="164"/>
          <ac:picMkLst>
            <pc:docMk/>
            <pc:sldMk cId="3763824109" sldId="267"/>
            <ac:picMk id="1038" creationId="{B6996B51-B092-015F-FBB6-B197FE55885E}"/>
          </ac:picMkLst>
        </pc:picChg>
      </pc:sldChg>
      <pc:sldChg chg="modSp mod">
        <pc:chgData name="Yuri Alves Nascimento" userId="0835c3df-5bb3-49ac-a276-88b3e8d471f3" providerId="ADAL" clId="{F5360A29-4B93-46F7-AC38-4CD4DAE4F4D0}" dt="2023-09-20T00:12:46.615" v="1202" actId="115"/>
        <pc:sldMkLst>
          <pc:docMk/>
          <pc:sldMk cId="3760876201" sldId="268"/>
        </pc:sldMkLst>
        <pc:spChg chg="mod">
          <ac:chgData name="Yuri Alves Nascimento" userId="0835c3df-5bb3-49ac-a276-88b3e8d471f3" providerId="ADAL" clId="{F5360A29-4B93-46F7-AC38-4CD4DAE4F4D0}" dt="2023-09-20T00:12:46.615" v="1202" actId="115"/>
          <ac:spMkLst>
            <pc:docMk/>
            <pc:sldMk cId="3760876201" sldId="268"/>
            <ac:spMk id="5" creationId="{91258BDC-93B9-60FC-7567-74E3706D8C7B}"/>
          </ac:spMkLst>
        </pc:spChg>
      </pc:sldChg>
      <pc:sldChg chg="addSp delSp modSp add del mod">
        <pc:chgData name="Yuri Alves Nascimento" userId="0835c3df-5bb3-49ac-a276-88b3e8d471f3" providerId="ADAL" clId="{F5360A29-4B93-46F7-AC38-4CD4DAE4F4D0}" dt="2023-09-19T23:53:17.953" v="947" actId="2696"/>
        <pc:sldMkLst>
          <pc:docMk/>
          <pc:sldMk cId="2292713818" sldId="289"/>
        </pc:sldMkLst>
        <pc:spChg chg="mod">
          <ac:chgData name="Yuri Alves Nascimento" userId="0835c3df-5bb3-49ac-a276-88b3e8d471f3" providerId="ADAL" clId="{F5360A29-4B93-46F7-AC38-4CD4DAE4F4D0}" dt="2023-09-19T22:56:43.554" v="595" actId="122"/>
          <ac:spMkLst>
            <pc:docMk/>
            <pc:sldMk cId="2292713818" sldId="289"/>
            <ac:spMk id="4" creationId="{6E67603D-AE8A-CC42-8F4F-AD037FD21A80}"/>
          </ac:spMkLst>
        </pc:spChg>
        <pc:spChg chg="mod">
          <ac:chgData name="Yuri Alves Nascimento" userId="0835c3df-5bb3-49ac-a276-88b3e8d471f3" providerId="ADAL" clId="{F5360A29-4B93-46F7-AC38-4CD4DAE4F4D0}" dt="2023-09-19T22:50:43.989" v="557" actId="1076"/>
          <ac:spMkLst>
            <pc:docMk/>
            <pc:sldMk cId="2292713818" sldId="289"/>
            <ac:spMk id="5" creationId="{91258BDC-93B9-60FC-7567-74E3706D8C7B}"/>
          </ac:spMkLst>
        </pc:spChg>
        <pc:spChg chg="add del mod">
          <ac:chgData name="Yuri Alves Nascimento" userId="0835c3df-5bb3-49ac-a276-88b3e8d471f3" providerId="ADAL" clId="{F5360A29-4B93-46F7-AC38-4CD4DAE4F4D0}" dt="2023-09-19T22:57:55.744" v="600" actId="478"/>
          <ac:spMkLst>
            <pc:docMk/>
            <pc:sldMk cId="2292713818" sldId="289"/>
            <ac:spMk id="13" creationId="{10330E99-AB3D-1206-18F0-16A4AE57BB52}"/>
          </ac:spMkLst>
        </pc:spChg>
        <pc:spChg chg="del">
          <ac:chgData name="Yuri Alves Nascimento" userId="0835c3df-5bb3-49ac-a276-88b3e8d471f3" providerId="ADAL" clId="{F5360A29-4B93-46F7-AC38-4CD4DAE4F4D0}" dt="2023-09-19T22:50:41.082" v="555" actId="478"/>
          <ac:spMkLst>
            <pc:docMk/>
            <pc:sldMk cId="2292713818" sldId="289"/>
            <ac:spMk id="63" creationId="{3588BEA7-64B9-9CED-A952-968EDBADBE30}"/>
          </ac:spMkLst>
        </pc:spChg>
        <pc:grpChg chg="add del mod">
          <ac:chgData name="Yuri Alves Nascimento" userId="0835c3df-5bb3-49ac-a276-88b3e8d471f3" providerId="ADAL" clId="{F5360A29-4B93-46F7-AC38-4CD4DAE4F4D0}" dt="2023-09-19T22:57:51.791" v="597" actId="478"/>
          <ac:grpSpMkLst>
            <pc:docMk/>
            <pc:sldMk cId="2292713818" sldId="289"/>
            <ac:grpSpMk id="2" creationId="{109A90BE-E011-6085-F203-88BE6A5FA115}"/>
          </ac:grpSpMkLst>
        </pc:grpChg>
        <pc:grpChg chg="add del mod">
          <ac:chgData name="Yuri Alves Nascimento" userId="0835c3df-5bb3-49ac-a276-88b3e8d471f3" providerId="ADAL" clId="{F5360A29-4B93-46F7-AC38-4CD4DAE4F4D0}" dt="2023-09-19T22:57:52.416" v="598" actId="478"/>
          <ac:grpSpMkLst>
            <pc:docMk/>
            <pc:sldMk cId="2292713818" sldId="289"/>
            <ac:grpSpMk id="12" creationId="{AA1A7377-185C-D269-0C90-475157E8C255}"/>
          </ac:grpSpMkLst>
        </pc:grpChg>
        <pc:picChg chg="mod">
          <ac:chgData name="Yuri Alves Nascimento" userId="0835c3df-5bb3-49ac-a276-88b3e8d471f3" providerId="ADAL" clId="{F5360A29-4B93-46F7-AC38-4CD4DAE4F4D0}" dt="2023-09-19T22:52:30.497" v="568"/>
          <ac:picMkLst>
            <pc:docMk/>
            <pc:sldMk cId="2292713818" sldId="289"/>
            <ac:picMk id="3" creationId="{F27077FE-578A-9225-BB50-67E9F6057992}"/>
          </ac:picMkLst>
        </pc:picChg>
        <pc:picChg chg="add mod">
          <ac:chgData name="Yuri Alves Nascimento" userId="0835c3df-5bb3-49ac-a276-88b3e8d471f3" providerId="ADAL" clId="{F5360A29-4B93-46F7-AC38-4CD4DAE4F4D0}" dt="2023-09-19T22:55:49.585" v="583" actId="13822"/>
          <ac:picMkLst>
            <pc:docMk/>
            <pc:sldMk cId="2292713818" sldId="289"/>
            <ac:picMk id="10" creationId="{4D0845C9-FAB4-E2A1-4FF8-87769EC1203F}"/>
          </ac:picMkLst>
        </pc:picChg>
        <pc:picChg chg="add mod">
          <ac:chgData name="Yuri Alves Nascimento" userId="0835c3df-5bb3-49ac-a276-88b3e8d471f3" providerId="ADAL" clId="{F5360A29-4B93-46F7-AC38-4CD4DAE4F4D0}" dt="2023-09-19T22:55:49.585" v="583" actId="13822"/>
          <ac:picMkLst>
            <pc:docMk/>
            <pc:sldMk cId="2292713818" sldId="289"/>
            <ac:picMk id="11" creationId="{FC2D128B-D26F-8E9E-C09B-F55CC6652C5A}"/>
          </ac:picMkLst>
        </pc:picChg>
        <pc:picChg chg="add del mod">
          <ac:chgData name="Yuri Alves Nascimento" userId="0835c3df-5bb3-49ac-a276-88b3e8d471f3" providerId="ADAL" clId="{F5360A29-4B93-46F7-AC38-4CD4DAE4F4D0}" dt="2023-09-19T22:58:57.657" v="606" actId="478"/>
          <ac:picMkLst>
            <pc:docMk/>
            <pc:sldMk cId="2292713818" sldId="289"/>
            <ac:picMk id="14" creationId="{51D7E8D3-DF2F-0B19-8386-835CEA70C5A7}"/>
          </ac:picMkLst>
        </pc:picChg>
        <pc:picChg chg="add mod">
          <ac:chgData name="Yuri Alves Nascimento" userId="0835c3df-5bb3-49ac-a276-88b3e8d471f3" providerId="ADAL" clId="{F5360A29-4B93-46F7-AC38-4CD4DAE4F4D0}" dt="2023-09-19T23:03:09.018" v="626" actId="208"/>
          <ac:picMkLst>
            <pc:docMk/>
            <pc:sldMk cId="2292713818" sldId="289"/>
            <ac:picMk id="15" creationId="{DB039454-B122-046D-B98C-3AE7EE105661}"/>
          </ac:picMkLst>
        </pc:picChg>
        <pc:picChg chg="add mod">
          <ac:chgData name="Yuri Alves Nascimento" userId="0835c3df-5bb3-49ac-a276-88b3e8d471f3" providerId="ADAL" clId="{F5360A29-4B93-46F7-AC38-4CD4DAE4F4D0}" dt="2023-09-19T23:03:17.112" v="628" actId="208"/>
          <ac:picMkLst>
            <pc:docMk/>
            <pc:sldMk cId="2292713818" sldId="289"/>
            <ac:picMk id="16" creationId="{A69850BB-7A1D-AFBD-52DC-B1A38BC292BB}"/>
          </ac:picMkLst>
        </pc:picChg>
        <pc:picChg chg="add mod">
          <ac:chgData name="Yuri Alves Nascimento" userId="0835c3df-5bb3-49ac-a276-88b3e8d471f3" providerId="ADAL" clId="{F5360A29-4B93-46F7-AC38-4CD4DAE4F4D0}" dt="2023-09-19T23:03:50.658" v="632" actId="208"/>
          <ac:picMkLst>
            <pc:docMk/>
            <pc:sldMk cId="2292713818" sldId="289"/>
            <ac:picMk id="17" creationId="{2E905172-86E7-1A8D-90A8-F5C977619E7D}"/>
          </ac:picMkLst>
        </pc:picChg>
        <pc:picChg chg="add mod">
          <ac:chgData name="Yuri Alves Nascimento" userId="0835c3df-5bb3-49ac-a276-88b3e8d471f3" providerId="ADAL" clId="{F5360A29-4B93-46F7-AC38-4CD4DAE4F4D0}" dt="2023-09-19T23:03:22.312" v="630" actId="208"/>
          <ac:picMkLst>
            <pc:docMk/>
            <pc:sldMk cId="2292713818" sldId="289"/>
            <ac:picMk id="18" creationId="{01AA6EEC-7FA3-73AA-09C0-423C41DF83AD}"/>
          </ac:picMkLst>
        </pc:picChg>
        <pc:picChg chg="del">
          <ac:chgData name="Yuri Alves Nascimento" userId="0835c3df-5bb3-49ac-a276-88b3e8d471f3" providerId="ADAL" clId="{F5360A29-4B93-46F7-AC38-4CD4DAE4F4D0}" dt="2023-09-19T22:50:41.082" v="555" actId="478"/>
          <ac:picMkLst>
            <pc:docMk/>
            <pc:sldMk cId="2292713818" sldId="289"/>
            <ac:picMk id="45" creationId="{36AB29DD-790B-5E4E-47BB-92CE935C1B14}"/>
          </ac:picMkLst>
        </pc:picChg>
        <pc:picChg chg="del">
          <ac:chgData name="Yuri Alves Nascimento" userId="0835c3df-5bb3-49ac-a276-88b3e8d471f3" providerId="ADAL" clId="{F5360A29-4B93-46F7-AC38-4CD4DAE4F4D0}" dt="2023-09-19T22:50:46.982" v="560" actId="478"/>
          <ac:picMkLst>
            <pc:docMk/>
            <pc:sldMk cId="2292713818" sldId="289"/>
            <ac:picMk id="47" creationId="{76022930-30B7-B1BB-58B3-7859BFF05045}"/>
          </ac:picMkLst>
        </pc:picChg>
        <pc:picChg chg="del">
          <ac:chgData name="Yuri Alves Nascimento" userId="0835c3df-5bb3-49ac-a276-88b3e8d471f3" providerId="ADAL" clId="{F5360A29-4B93-46F7-AC38-4CD4DAE4F4D0}" dt="2023-09-19T22:50:48.067" v="562" actId="478"/>
          <ac:picMkLst>
            <pc:docMk/>
            <pc:sldMk cId="2292713818" sldId="289"/>
            <ac:picMk id="51" creationId="{468DB2F9-8018-7E70-B252-C55387A47B93}"/>
          </ac:picMkLst>
        </pc:picChg>
        <pc:picChg chg="del">
          <ac:chgData name="Yuri Alves Nascimento" userId="0835c3df-5bb3-49ac-a276-88b3e8d471f3" providerId="ADAL" clId="{F5360A29-4B93-46F7-AC38-4CD4DAE4F4D0}" dt="2023-09-19T22:50:48.856" v="563" actId="478"/>
          <ac:picMkLst>
            <pc:docMk/>
            <pc:sldMk cId="2292713818" sldId="289"/>
            <ac:picMk id="53" creationId="{4B74C686-B820-E39F-64B2-27701E4201BC}"/>
          </ac:picMkLst>
        </pc:picChg>
        <pc:picChg chg="del">
          <ac:chgData name="Yuri Alves Nascimento" userId="0835c3df-5bb3-49ac-a276-88b3e8d471f3" providerId="ADAL" clId="{F5360A29-4B93-46F7-AC38-4CD4DAE4F4D0}" dt="2023-09-19T22:50:45.826" v="558" actId="478"/>
          <ac:picMkLst>
            <pc:docMk/>
            <pc:sldMk cId="2292713818" sldId="289"/>
            <ac:picMk id="55" creationId="{FA154FAB-CB7F-B069-D6C2-D6C9A2A860AA}"/>
          </ac:picMkLst>
        </pc:picChg>
        <pc:picChg chg="del">
          <ac:chgData name="Yuri Alves Nascimento" userId="0835c3df-5bb3-49ac-a276-88b3e8d471f3" providerId="ADAL" clId="{F5360A29-4B93-46F7-AC38-4CD4DAE4F4D0}" dt="2023-09-19T22:50:41.082" v="555" actId="478"/>
          <ac:picMkLst>
            <pc:docMk/>
            <pc:sldMk cId="2292713818" sldId="289"/>
            <ac:picMk id="57" creationId="{6ED3CBBF-0396-76EC-7806-74A641B6A84B}"/>
          </ac:picMkLst>
        </pc:picChg>
        <pc:picChg chg="del">
          <ac:chgData name="Yuri Alves Nascimento" userId="0835c3df-5bb3-49ac-a276-88b3e8d471f3" providerId="ADAL" clId="{F5360A29-4B93-46F7-AC38-4CD4DAE4F4D0}" dt="2023-09-19T22:50:47.537" v="561" actId="478"/>
          <ac:picMkLst>
            <pc:docMk/>
            <pc:sldMk cId="2292713818" sldId="289"/>
            <ac:picMk id="59" creationId="{EA941985-53A3-D740-17F4-C7755906B8CC}"/>
          </ac:picMkLst>
        </pc:picChg>
        <pc:picChg chg="del">
          <ac:chgData name="Yuri Alves Nascimento" userId="0835c3df-5bb3-49ac-a276-88b3e8d471f3" providerId="ADAL" clId="{F5360A29-4B93-46F7-AC38-4CD4DAE4F4D0}" dt="2023-09-19T22:50:46.438" v="559" actId="478"/>
          <ac:picMkLst>
            <pc:docMk/>
            <pc:sldMk cId="2292713818" sldId="289"/>
            <ac:picMk id="61" creationId="{E6589569-C2DF-A5BE-AD75-8C141D672601}"/>
          </ac:picMkLst>
        </pc:picChg>
        <pc:picChg chg="del">
          <ac:chgData name="Yuri Alves Nascimento" userId="0835c3df-5bb3-49ac-a276-88b3e8d471f3" providerId="ADAL" clId="{F5360A29-4B93-46F7-AC38-4CD4DAE4F4D0}" dt="2023-09-19T22:50:41.082" v="555" actId="478"/>
          <ac:picMkLst>
            <pc:docMk/>
            <pc:sldMk cId="2292713818" sldId="289"/>
            <ac:picMk id="1026" creationId="{3ECFABD2-CDC3-8302-0A2D-EBD9F1D4911A}"/>
          </ac:picMkLst>
        </pc:picChg>
        <pc:picChg chg="add mod">
          <ac:chgData name="Yuri Alves Nascimento" userId="0835c3df-5bb3-49ac-a276-88b3e8d471f3" providerId="ADAL" clId="{F5360A29-4B93-46F7-AC38-4CD4DAE4F4D0}" dt="2023-09-19T22:53:24.407" v="574" actId="1076"/>
          <ac:picMkLst>
            <pc:docMk/>
            <pc:sldMk cId="2292713818" sldId="289"/>
            <ac:picMk id="2050" creationId="{D1FC43AE-956C-4F8B-C9B5-57A63B118370}"/>
          </ac:picMkLst>
        </pc:picChg>
        <pc:picChg chg="add mod">
          <ac:chgData name="Yuri Alves Nascimento" userId="0835c3df-5bb3-49ac-a276-88b3e8d471f3" providerId="ADAL" clId="{F5360A29-4B93-46F7-AC38-4CD4DAE4F4D0}" dt="2023-09-19T23:04:18.065" v="638" actId="208"/>
          <ac:picMkLst>
            <pc:docMk/>
            <pc:sldMk cId="2292713818" sldId="289"/>
            <ac:picMk id="2052" creationId="{6AD21894-3C1B-6E4A-58CB-A6A27062214B}"/>
          </ac:picMkLst>
        </pc:picChg>
        <pc:cxnChg chg="add del mod">
          <ac:chgData name="Yuri Alves Nascimento" userId="0835c3df-5bb3-49ac-a276-88b3e8d471f3" providerId="ADAL" clId="{F5360A29-4B93-46F7-AC38-4CD4DAE4F4D0}" dt="2023-09-19T22:57:50.777" v="596" actId="478"/>
          <ac:cxnSpMkLst>
            <pc:docMk/>
            <pc:sldMk cId="2292713818" sldId="289"/>
            <ac:cxnSpMk id="8" creationId="{871C5E06-D7EB-3031-99D8-C255E756367F}"/>
          </ac:cxnSpMkLst>
        </pc:cxnChg>
        <pc:cxnChg chg="add mod">
          <ac:chgData name="Yuri Alves Nascimento" userId="0835c3df-5bb3-49ac-a276-88b3e8d471f3" providerId="ADAL" clId="{F5360A29-4B93-46F7-AC38-4CD4DAE4F4D0}" dt="2023-09-19T23:03:19.457" v="629" actId="208"/>
          <ac:cxnSpMkLst>
            <pc:docMk/>
            <pc:sldMk cId="2292713818" sldId="289"/>
            <ac:cxnSpMk id="20" creationId="{53EE4001-420E-B42E-F145-9C255AC67A1B}"/>
          </ac:cxnSpMkLst>
        </pc:cxnChg>
        <pc:cxnChg chg="add mod">
          <ac:chgData name="Yuri Alves Nascimento" userId="0835c3df-5bb3-49ac-a276-88b3e8d471f3" providerId="ADAL" clId="{F5360A29-4B93-46F7-AC38-4CD4DAE4F4D0}" dt="2023-09-19T23:03:14.304" v="627" actId="208"/>
          <ac:cxnSpMkLst>
            <pc:docMk/>
            <pc:sldMk cId="2292713818" sldId="289"/>
            <ac:cxnSpMk id="22" creationId="{0A2A33E7-EDE2-F081-1785-CBDA26387B13}"/>
          </ac:cxnSpMkLst>
        </pc:cxnChg>
        <pc:cxnChg chg="add mod">
          <ac:chgData name="Yuri Alves Nascimento" userId="0835c3df-5bb3-49ac-a276-88b3e8d471f3" providerId="ADAL" clId="{F5360A29-4B93-46F7-AC38-4CD4DAE4F4D0}" dt="2023-09-19T23:03:29.673" v="631" actId="208"/>
          <ac:cxnSpMkLst>
            <pc:docMk/>
            <pc:sldMk cId="2292713818" sldId="289"/>
            <ac:cxnSpMk id="24" creationId="{7D829136-799D-7BCA-884B-E03DB321FDC4}"/>
          </ac:cxnSpMkLst>
        </pc:cxnChg>
        <pc:cxnChg chg="add mod">
          <ac:chgData name="Yuri Alves Nascimento" userId="0835c3df-5bb3-49ac-a276-88b3e8d471f3" providerId="ADAL" clId="{F5360A29-4B93-46F7-AC38-4CD4DAE4F4D0}" dt="2023-09-19T23:04:13.832" v="637" actId="14100"/>
          <ac:cxnSpMkLst>
            <pc:docMk/>
            <pc:sldMk cId="2292713818" sldId="289"/>
            <ac:cxnSpMk id="26" creationId="{817CB8A1-CF84-F080-CB64-7D7DE829AE7A}"/>
          </ac:cxnSpMkLst>
        </pc:cxnChg>
        <pc:cxnChg chg="add mod">
          <ac:chgData name="Yuri Alves Nascimento" userId="0835c3df-5bb3-49ac-a276-88b3e8d471f3" providerId="ADAL" clId="{F5360A29-4B93-46F7-AC38-4CD4DAE4F4D0}" dt="2023-09-19T23:04:34.985" v="640" actId="208"/>
          <ac:cxnSpMkLst>
            <pc:docMk/>
            <pc:sldMk cId="2292713818" sldId="289"/>
            <ac:cxnSpMk id="31" creationId="{5BFC4A5A-4847-2581-1B6A-E74C759D643C}"/>
          </ac:cxnSpMkLst>
        </pc:cxnChg>
      </pc:sldChg>
      <pc:sldChg chg="del">
        <pc:chgData name="Yuri Alves Nascimento" userId="0835c3df-5bb3-49ac-a276-88b3e8d471f3" providerId="ADAL" clId="{F5360A29-4B93-46F7-AC38-4CD4DAE4F4D0}" dt="2023-09-11T23:41:06.037" v="0" actId="47"/>
        <pc:sldMkLst>
          <pc:docMk/>
          <pc:sldMk cId="3673218759" sldId="334"/>
        </pc:sldMkLst>
      </pc:sldChg>
      <pc:sldChg chg="del">
        <pc:chgData name="Yuri Alves Nascimento" userId="0835c3df-5bb3-49ac-a276-88b3e8d471f3" providerId="ADAL" clId="{F5360A29-4B93-46F7-AC38-4CD4DAE4F4D0}" dt="2023-09-11T23:41:07.284" v="2" actId="47"/>
        <pc:sldMkLst>
          <pc:docMk/>
          <pc:sldMk cId="1238524931" sldId="335"/>
        </pc:sldMkLst>
      </pc:sldChg>
      <pc:sldChg chg="del">
        <pc:chgData name="Yuri Alves Nascimento" userId="0835c3df-5bb3-49ac-a276-88b3e8d471f3" providerId="ADAL" clId="{F5360A29-4B93-46F7-AC38-4CD4DAE4F4D0}" dt="2023-09-11T23:41:06.709" v="1" actId="47"/>
        <pc:sldMkLst>
          <pc:docMk/>
          <pc:sldMk cId="2635388692" sldId="338"/>
        </pc:sldMkLst>
      </pc:sldChg>
      <pc:sldChg chg="del">
        <pc:chgData name="Yuri Alves Nascimento" userId="0835c3df-5bb3-49ac-a276-88b3e8d471f3" providerId="ADAL" clId="{F5360A29-4B93-46F7-AC38-4CD4DAE4F4D0}" dt="2023-09-11T23:41:09.104" v="6" actId="47"/>
        <pc:sldMkLst>
          <pc:docMk/>
          <pc:sldMk cId="2079019811" sldId="342"/>
        </pc:sldMkLst>
      </pc:sldChg>
      <pc:sldChg chg="del">
        <pc:chgData name="Yuri Alves Nascimento" userId="0835c3df-5bb3-49ac-a276-88b3e8d471f3" providerId="ADAL" clId="{F5360A29-4B93-46F7-AC38-4CD4DAE4F4D0}" dt="2023-09-11T23:41:09.310" v="7" actId="47"/>
        <pc:sldMkLst>
          <pc:docMk/>
          <pc:sldMk cId="2234056648" sldId="343"/>
        </pc:sldMkLst>
      </pc:sldChg>
      <pc:sldChg chg="del">
        <pc:chgData name="Yuri Alves Nascimento" userId="0835c3df-5bb3-49ac-a276-88b3e8d471f3" providerId="ADAL" clId="{F5360A29-4B93-46F7-AC38-4CD4DAE4F4D0}" dt="2023-09-11T23:41:09.478" v="8" actId="47"/>
        <pc:sldMkLst>
          <pc:docMk/>
          <pc:sldMk cId="482972982" sldId="344"/>
        </pc:sldMkLst>
      </pc:sldChg>
      <pc:sldChg chg="del">
        <pc:chgData name="Yuri Alves Nascimento" userId="0835c3df-5bb3-49ac-a276-88b3e8d471f3" providerId="ADAL" clId="{F5360A29-4B93-46F7-AC38-4CD4DAE4F4D0}" dt="2023-09-11T23:41:10.349" v="13" actId="47"/>
        <pc:sldMkLst>
          <pc:docMk/>
          <pc:sldMk cId="179504723" sldId="345"/>
        </pc:sldMkLst>
      </pc:sldChg>
      <pc:sldChg chg="del">
        <pc:chgData name="Yuri Alves Nascimento" userId="0835c3df-5bb3-49ac-a276-88b3e8d471f3" providerId="ADAL" clId="{F5360A29-4B93-46F7-AC38-4CD4DAE4F4D0}" dt="2023-09-11T23:41:10.516" v="14" actId="47"/>
        <pc:sldMkLst>
          <pc:docMk/>
          <pc:sldMk cId="802373969" sldId="346"/>
        </pc:sldMkLst>
      </pc:sldChg>
      <pc:sldChg chg="del">
        <pc:chgData name="Yuri Alves Nascimento" userId="0835c3df-5bb3-49ac-a276-88b3e8d471f3" providerId="ADAL" clId="{F5360A29-4B93-46F7-AC38-4CD4DAE4F4D0}" dt="2023-09-11T23:41:10.678" v="15" actId="47"/>
        <pc:sldMkLst>
          <pc:docMk/>
          <pc:sldMk cId="3713484983" sldId="350"/>
        </pc:sldMkLst>
      </pc:sldChg>
      <pc:sldChg chg="del">
        <pc:chgData name="Yuri Alves Nascimento" userId="0835c3df-5bb3-49ac-a276-88b3e8d471f3" providerId="ADAL" clId="{F5360A29-4B93-46F7-AC38-4CD4DAE4F4D0}" dt="2023-09-11T23:41:07.899" v="3" actId="47"/>
        <pc:sldMkLst>
          <pc:docMk/>
          <pc:sldMk cId="4012716206" sldId="351"/>
        </pc:sldMkLst>
      </pc:sldChg>
      <pc:sldChg chg="del">
        <pc:chgData name="Yuri Alves Nascimento" userId="0835c3df-5bb3-49ac-a276-88b3e8d471f3" providerId="ADAL" clId="{F5360A29-4B93-46F7-AC38-4CD4DAE4F4D0}" dt="2023-09-11T23:41:08.303" v="4" actId="47"/>
        <pc:sldMkLst>
          <pc:docMk/>
          <pc:sldMk cId="4108236767" sldId="352"/>
        </pc:sldMkLst>
      </pc:sldChg>
      <pc:sldChg chg="del">
        <pc:chgData name="Yuri Alves Nascimento" userId="0835c3df-5bb3-49ac-a276-88b3e8d471f3" providerId="ADAL" clId="{F5360A29-4B93-46F7-AC38-4CD4DAE4F4D0}" dt="2023-09-11T23:41:08.675" v="5" actId="47"/>
        <pc:sldMkLst>
          <pc:docMk/>
          <pc:sldMk cId="3505477783" sldId="353"/>
        </pc:sldMkLst>
      </pc:sldChg>
      <pc:sldChg chg="del">
        <pc:chgData name="Yuri Alves Nascimento" userId="0835c3df-5bb3-49ac-a276-88b3e8d471f3" providerId="ADAL" clId="{F5360A29-4B93-46F7-AC38-4CD4DAE4F4D0}" dt="2023-09-11T23:41:09.637" v="9" actId="47"/>
        <pc:sldMkLst>
          <pc:docMk/>
          <pc:sldMk cId="1717062079" sldId="354"/>
        </pc:sldMkLst>
      </pc:sldChg>
      <pc:sldChg chg="del">
        <pc:chgData name="Yuri Alves Nascimento" userId="0835c3df-5bb3-49ac-a276-88b3e8d471f3" providerId="ADAL" clId="{F5360A29-4B93-46F7-AC38-4CD4DAE4F4D0}" dt="2023-09-11T23:41:09.814" v="10" actId="47"/>
        <pc:sldMkLst>
          <pc:docMk/>
          <pc:sldMk cId="2482444419" sldId="355"/>
        </pc:sldMkLst>
      </pc:sldChg>
      <pc:sldChg chg="del">
        <pc:chgData name="Yuri Alves Nascimento" userId="0835c3df-5bb3-49ac-a276-88b3e8d471f3" providerId="ADAL" clId="{F5360A29-4B93-46F7-AC38-4CD4DAE4F4D0}" dt="2023-09-11T23:41:11.050" v="16" actId="47"/>
        <pc:sldMkLst>
          <pc:docMk/>
          <pc:sldMk cId="3873441271" sldId="356"/>
        </pc:sldMkLst>
      </pc:sldChg>
      <pc:sldChg chg="del">
        <pc:chgData name="Yuri Alves Nascimento" userId="0835c3df-5bb3-49ac-a276-88b3e8d471f3" providerId="ADAL" clId="{F5360A29-4B93-46F7-AC38-4CD4DAE4F4D0}" dt="2023-09-11T23:41:11.707" v="19" actId="47"/>
        <pc:sldMkLst>
          <pc:docMk/>
          <pc:sldMk cId="1233513929" sldId="357"/>
        </pc:sldMkLst>
      </pc:sldChg>
      <pc:sldChg chg="del">
        <pc:chgData name="Yuri Alves Nascimento" userId="0835c3df-5bb3-49ac-a276-88b3e8d471f3" providerId="ADAL" clId="{F5360A29-4B93-46F7-AC38-4CD4DAE4F4D0}" dt="2023-09-11T23:41:12.044" v="21" actId="47"/>
        <pc:sldMkLst>
          <pc:docMk/>
          <pc:sldMk cId="2341496116" sldId="358"/>
        </pc:sldMkLst>
      </pc:sldChg>
      <pc:sldChg chg="del">
        <pc:chgData name="Yuri Alves Nascimento" userId="0835c3df-5bb3-49ac-a276-88b3e8d471f3" providerId="ADAL" clId="{F5360A29-4B93-46F7-AC38-4CD4DAE4F4D0}" dt="2023-09-11T23:41:11.537" v="18" actId="47"/>
        <pc:sldMkLst>
          <pc:docMk/>
          <pc:sldMk cId="2831084277" sldId="359"/>
        </pc:sldMkLst>
      </pc:sldChg>
      <pc:sldChg chg="del">
        <pc:chgData name="Yuri Alves Nascimento" userId="0835c3df-5bb3-49ac-a276-88b3e8d471f3" providerId="ADAL" clId="{F5360A29-4B93-46F7-AC38-4CD4DAE4F4D0}" dt="2023-09-11T23:41:11.344" v="17" actId="47"/>
        <pc:sldMkLst>
          <pc:docMk/>
          <pc:sldMk cId="3653970180" sldId="360"/>
        </pc:sldMkLst>
      </pc:sldChg>
      <pc:sldChg chg="del">
        <pc:chgData name="Yuri Alves Nascimento" userId="0835c3df-5bb3-49ac-a276-88b3e8d471f3" providerId="ADAL" clId="{F5360A29-4B93-46F7-AC38-4CD4DAE4F4D0}" dt="2023-09-11T23:41:12.212" v="22" actId="47"/>
        <pc:sldMkLst>
          <pc:docMk/>
          <pc:sldMk cId="2870956346" sldId="361"/>
        </pc:sldMkLst>
      </pc:sldChg>
      <pc:sldChg chg="del">
        <pc:chgData name="Yuri Alves Nascimento" userId="0835c3df-5bb3-49ac-a276-88b3e8d471f3" providerId="ADAL" clId="{F5360A29-4B93-46F7-AC38-4CD4DAE4F4D0}" dt="2023-09-11T23:41:10.148" v="12" actId="47"/>
        <pc:sldMkLst>
          <pc:docMk/>
          <pc:sldMk cId="2988209049" sldId="362"/>
        </pc:sldMkLst>
      </pc:sldChg>
      <pc:sldChg chg="del">
        <pc:chgData name="Yuri Alves Nascimento" userId="0835c3df-5bb3-49ac-a276-88b3e8d471f3" providerId="ADAL" clId="{F5360A29-4B93-46F7-AC38-4CD4DAE4F4D0}" dt="2023-09-11T23:41:09.982" v="11" actId="47"/>
        <pc:sldMkLst>
          <pc:docMk/>
          <pc:sldMk cId="4001210079" sldId="363"/>
        </pc:sldMkLst>
      </pc:sldChg>
      <pc:sldChg chg="del">
        <pc:chgData name="Yuri Alves Nascimento" userId="0835c3df-5bb3-49ac-a276-88b3e8d471f3" providerId="ADAL" clId="{F5360A29-4B93-46F7-AC38-4CD4DAE4F4D0}" dt="2023-09-11T23:41:11.875" v="20" actId="47"/>
        <pc:sldMkLst>
          <pc:docMk/>
          <pc:sldMk cId="3793953960" sldId="364"/>
        </pc:sldMkLst>
      </pc:sldChg>
      <pc:sldChg chg="del">
        <pc:chgData name="Yuri Alves Nascimento" userId="0835c3df-5bb3-49ac-a276-88b3e8d471f3" providerId="ADAL" clId="{F5360A29-4B93-46F7-AC38-4CD4DAE4F4D0}" dt="2023-09-11T23:41:12.411" v="23" actId="47"/>
        <pc:sldMkLst>
          <pc:docMk/>
          <pc:sldMk cId="2048958228" sldId="365"/>
        </pc:sldMkLst>
      </pc:sldChg>
      <pc:sldChg chg="del">
        <pc:chgData name="Yuri Alves Nascimento" userId="0835c3df-5bb3-49ac-a276-88b3e8d471f3" providerId="ADAL" clId="{F5360A29-4B93-46F7-AC38-4CD4DAE4F4D0}" dt="2023-09-11T23:41:12.604" v="24" actId="47"/>
        <pc:sldMkLst>
          <pc:docMk/>
          <pc:sldMk cId="2037402088" sldId="366"/>
        </pc:sldMkLst>
      </pc:sldChg>
      <pc:sldChg chg="del">
        <pc:chgData name="Yuri Alves Nascimento" userId="0835c3df-5bb3-49ac-a276-88b3e8d471f3" providerId="ADAL" clId="{F5360A29-4B93-46F7-AC38-4CD4DAE4F4D0}" dt="2023-09-11T23:41:13.078" v="26" actId="47"/>
        <pc:sldMkLst>
          <pc:docMk/>
          <pc:sldMk cId="750717256" sldId="367"/>
        </pc:sldMkLst>
      </pc:sldChg>
      <pc:sldChg chg="del">
        <pc:chgData name="Yuri Alves Nascimento" userId="0835c3df-5bb3-49ac-a276-88b3e8d471f3" providerId="ADAL" clId="{F5360A29-4B93-46F7-AC38-4CD4DAE4F4D0}" dt="2023-09-11T23:41:13.304" v="27" actId="47"/>
        <pc:sldMkLst>
          <pc:docMk/>
          <pc:sldMk cId="647877772" sldId="368"/>
        </pc:sldMkLst>
      </pc:sldChg>
      <pc:sldChg chg="del">
        <pc:chgData name="Yuri Alves Nascimento" userId="0835c3df-5bb3-49ac-a276-88b3e8d471f3" providerId="ADAL" clId="{F5360A29-4B93-46F7-AC38-4CD4DAE4F4D0}" dt="2023-09-11T23:41:13.504" v="28" actId="47"/>
        <pc:sldMkLst>
          <pc:docMk/>
          <pc:sldMk cId="1803898448" sldId="369"/>
        </pc:sldMkLst>
      </pc:sldChg>
      <pc:sldChg chg="del">
        <pc:chgData name="Yuri Alves Nascimento" userId="0835c3df-5bb3-49ac-a276-88b3e8d471f3" providerId="ADAL" clId="{F5360A29-4B93-46F7-AC38-4CD4DAE4F4D0}" dt="2023-09-11T23:41:13.703" v="29" actId="47"/>
        <pc:sldMkLst>
          <pc:docMk/>
          <pc:sldMk cId="4072543233" sldId="370"/>
        </pc:sldMkLst>
      </pc:sldChg>
      <pc:sldChg chg="del">
        <pc:chgData name="Yuri Alves Nascimento" userId="0835c3df-5bb3-49ac-a276-88b3e8d471f3" providerId="ADAL" clId="{F5360A29-4B93-46F7-AC38-4CD4DAE4F4D0}" dt="2023-09-11T23:41:13.899" v="30" actId="47"/>
        <pc:sldMkLst>
          <pc:docMk/>
          <pc:sldMk cId="2179529731" sldId="371"/>
        </pc:sldMkLst>
      </pc:sldChg>
      <pc:sldChg chg="del">
        <pc:chgData name="Yuri Alves Nascimento" userId="0835c3df-5bb3-49ac-a276-88b3e8d471f3" providerId="ADAL" clId="{F5360A29-4B93-46F7-AC38-4CD4DAE4F4D0}" dt="2023-09-11T23:41:14.106" v="31" actId="47"/>
        <pc:sldMkLst>
          <pc:docMk/>
          <pc:sldMk cId="2507142294" sldId="372"/>
        </pc:sldMkLst>
      </pc:sldChg>
      <pc:sldChg chg="del">
        <pc:chgData name="Yuri Alves Nascimento" userId="0835c3df-5bb3-49ac-a276-88b3e8d471f3" providerId="ADAL" clId="{F5360A29-4B93-46F7-AC38-4CD4DAE4F4D0}" dt="2023-09-11T23:41:12.826" v="25" actId="47"/>
        <pc:sldMkLst>
          <pc:docMk/>
          <pc:sldMk cId="3454107326" sldId="373"/>
        </pc:sldMkLst>
      </pc:sldChg>
      <pc:sldChg chg="del">
        <pc:chgData name="Yuri Alves Nascimento" userId="0835c3df-5bb3-49ac-a276-88b3e8d471f3" providerId="ADAL" clId="{F5360A29-4B93-46F7-AC38-4CD4DAE4F4D0}" dt="2023-09-11T23:41:14.316" v="32" actId="47"/>
        <pc:sldMkLst>
          <pc:docMk/>
          <pc:sldMk cId="4139967894" sldId="374"/>
        </pc:sldMkLst>
      </pc:sldChg>
      <pc:sldChg chg="del">
        <pc:chgData name="Yuri Alves Nascimento" userId="0835c3df-5bb3-49ac-a276-88b3e8d471f3" providerId="ADAL" clId="{F5360A29-4B93-46F7-AC38-4CD4DAE4F4D0}" dt="2023-09-11T23:41:14.516" v="33" actId="47"/>
        <pc:sldMkLst>
          <pc:docMk/>
          <pc:sldMk cId="2468332609" sldId="375"/>
        </pc:sldMkLst>
      </pc:sldChg>
      <pc:sldChg chg="del">
        <pc:chgData name="Yuri Alves Nascimento" userId="0835c3df-5bb3-49ac-a276-88b3e8d471f3" providerId="ADAL" clId="{F5360A29-4B93-46F7-AC38-4CD4DAE4F4D0}" dt="2023-09-11T23:41:14.732" v="34" actId="47"/>
        <pc:sldMkLst>
          <pc:docMk/>
          <pc:sldMk cId="4091073646" sldId="376"/>
        </pc:sldMkLst>
      </pc:sldChg>
      <pc:sldChg chg="del">
        <pc:chgData name="Yuri Alves Nascimento" userId="0835c3df-5bb3-49ac-a276-88b3e8d471f3" providerId="ADAL" clId="{F5360A29-4B93-46F7-AC38-4CD4DAE4F4D0}" dt="2023-09-11T23:41:14.973" v="35" actId="47"/>
        <pc:sldMkLst>
          <pc:docMk/>
          <pc:sldMk cId="1678715398" sldId="377"/>
        </pc:sldMkLst>
      </pc:sldChg>
      <pc:sldChg chg="del">
        <pc:chgData name="Yuri Alves Nascimento" userId="0835c3df-5bb3-49ac-a276-88b3e8d471f3" providerId="ADAL" clId="{F5360A29-4B93-46F7-AC38-4CD4DAE4F4D0}" dt="2023-09-11T23:41:15.579" v="36" actId="47"/>
        <pc:sldMkLst>
          <pc:docMk/>
          <pc:sldMk cId="4136892263" sldId="3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8047-9909-482D-ACB0-BD3AD95BA360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9F3906C-6877-4E4C-8FA2-BC82C5D22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84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8047-9909-482D-ACB0-BD3AD95BA360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F3906C-6877-4E4C-8FA2-BC82C5D22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13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8047-9909-482D-ACB0-BD3AD95BA360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F3906C-6877-4E4C-8FA2-BC82C5D220D5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5413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8047-9909-482D-ACB0-BD3AD95BA360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F3906C-6877-4E4C-8FA2-BC82C5D22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293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8047-9909-482D-ACB0-BD3AD95BA360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F3906C-6877-4E4C-8FA2-BC82C5D220D5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4969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8047-9909-482D-ACB0-BD3AD95BA360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F3906C-6877-4E4C-8FA2-BC82C5D22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614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8047-9909-482D-ACB0-BD3AD95BA360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906C-6877-4E4C-8FA2-BC82C5D22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583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8047-9909-482D-ACB0-BD3AD95BA360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906C-6877-4E4C-8FA2-BC82C5D22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06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8047-9909-482D-ACB0-BD3AD95BA360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906C-6877-4E4C-8FA2-BC82C5D22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80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8047-9909-482D-ACB0-BD3AD95BA360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F3906C-6877-4E4C-8FA2-BC82C5D22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41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8047-9909-482D-ACB0-BD3AD95BA360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F3906C-6877-4E4C-8FA2-BC82C5D22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77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8047-9909-482D-ACB0-BD3AD95BA360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F3906C-6877-4E4C-8FA2-BC82C5D22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67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8047-9909-482D-ACB0-BD3AD95BA360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906C-6877-4E4C-8FA2-BC82C5D22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43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8047-9909-482D-ACB0-BD3AD95BA360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906C-6877-4E4C-8FA2-BC82C5D22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83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8047-9909-482D-ACB0-BD3AD95BA360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906C-6877-4E4C-8FA2-BC82C5D22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30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8047-9909-482D-ACB0-BD3AD95BA360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F3906C-6877-4E4C-8FA2-BC82C5D22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40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D8047-9909-482D-ACB0-BD3AD95BA360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9F3906C-6877-4E4C-8FA2-BC82C5D22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10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4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51809" y="3336324"/>
            <a:ext cx="8806249" cy="58799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sz="3100" b="1" dirty="0"/>
              <a:t>Projeto de Bloco: Desenvolvimento Ágil e </a:t>
            </a:r>
            <a:r>
              <a:rPr lang="pt-BR" sz="3100" b="1" dirty="0" err="1"/>
              <a:t>DevOps</a:t>
            </a:r>
            <a:endParaRPr lang="pt-BR" sz="31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" t="-29" r="-29" b="-29"/>
          <a:stretch>
            <a:fillRect/>
          </a:stretch>
        </p:blipFill>
        <p:spPr bwMode="auto">
          <a:xfrm>
            <a:off x="6175418" y="238899"/>
            <a:ext cx="1034534" cy="103453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627312" y="1318549"/>
            <a:ext cx="8130746" cy="4001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PÓS-GRADUAÇÃO MIT ENGENHARIA DE SOFTWARE COM .NET</a:t>
            </a:r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078068" y="4846955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r" defTabSz="457200">
              <a:spcBef>
                <a:spcPts val="1000"/>
              </a:spcBef>
              <a:buClr>
                <a:srgbClr val="A53010"/>
              </a:buClr>
            </a:pPr>
            <a:r>
              <a:rPr lang="pt-B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Integrantes:</a:t>
            </a:r>
          </a:p>
          <a:p>
            <a:pPr lvl="0" algn="r" defTabSz="457200">
              <a:spcBef>
                <a:spcPts val="1000"/>
              </a:spcBef>
              <a:buClr>
                <a:srgbClr val="A53010"/>
              </a:buClr>
            </a:pPr>
            <a:r>
              <a:rPr lang="pt-B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ALUNO: ALEXANDER SILVA</a:t>
            </a:r>
          </a:p>
          <a:p>
            <a:pPr lvl="0" algn="r" defTabSz="457200">
              <a:spcBef>
                <a:spcPts val="1000"/>
              </a:spcBef>
              <a:buClr>
                <a:srgbClr val="A53010"/>
              </a:buClr>
            </a:pPr>
            <a:r>
              <a:rPr lang="pt-B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ALUNO: Yuri Alves</a:t>
            </a:r>
          </a:p>
          <a:p>
            <a:pPr lvl="0" algn="r" defTabSz="457200">
              <a:spcBef>
                <a:spcPts val="1000"/>
              </a:spcBef>
              <a:buClr>
                <a:srgbClr val="A53010"/>
              </a:buClr>
            </a:pPr>
            <a:r>
              <a:rPr lang="pt-B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ALUNO: PEDRO NOVAES</a:t>
            </a:r>
          </a:p>
        </p:txBody>
      </p:sp>
    </p:spTree>
    <p:extLst>
      <p:ext uri="{BB962C8B-B14F-4D97-AF65-F5344CB8AC3E}">
        <p14:creationId xmlns:p14="http://schemas.microsoft.com/office/powerpoint/2010/main" val="4052931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445403" y="3087072"/>
            <a:ext cx="32023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err="1" smtClean="0"/>
              <a:t>User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stories</a:t>
            </a:r>
            <a:r>
              <a:rPr lang="pt-BR" sz="2400" b="1" dirty="0" smtClean="0"/>
              <a:t> - INVEST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570042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269" y="1639329"/>
            <a:ext cx="10043913" cy="4741734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735910" y="1275524"/>
            <a:ext cx="32266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Histórias de Usuários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28101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931" y="2037590"/>
            <a:ext cx="10046858" cy="4257776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735767" y="1474654"/>
            <a:ext cx="3119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História de Usuário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899860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514" y="1991440"/>
            <a:ext cx="8336692" cy="451619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365558" y="1451579"/>
            <a:ext cx="3362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err="1" smtClean="0"/>
              <a:t>Burnup</a:t>
            </a:r>
            <a:r>
              <a:rPr lang="pt-BR" sz="2400" b="1" dirty="0" smtClean="0"/>
              <a:t> – </a:t>
            </a:r>
            <a:r>
              <a:rPr lang="pt-BR" sz="2400" b="1" dirty="0" err="1" smtClean="0"/>
              <a:t>Story</a:t>
            </a:r>
            <a:r>
              <a:rPr lang="pt-BR" sz="2400" b="1" dirty="0" smtClean="0"/>
              <a:t> Points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518233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365558" y="1451579"/>
            <a:ext cx="3362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err="1" smtClean="0"/>
              <a:t>Burnup</a:t>
            </a:r>
            <a:r>
              <a:rPr lang="pt-BR" sz="2400" b="1" dirty="0" smtClean="0"/>
              <a:t> – </a:t>
            </a:r>
            <a:r>
              <a:rPr lang="pt-BR" sz="2400" b="1" dirty="0" err="1" smtClean="0"/>
              <a:t>Story</a:t>
            </a:r>
            <a:r>
              <a:rPr lang="pt-BR" sz="2400" b="1" dirty="0" smtClean="0"/>
              <a:t> Points</a:t>
            </a:r>
            <a:endParaRPr lang="pt-BR" sz="24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155" y="1913244"/>
            <a:ext cx="9672115" cy="463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81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736508" y="1451579"/>
            <a:ext cx="2620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err="1" smtClean="0"/>
              <a:t>Burnup</a:t>
            </a:r>
            <a:r>
              <a:rPr lang="pt-BR" sz="2400" b="1" dirty="0" smtClean="0"/>
              <a:t> – Tarefas</a:t>
            </a:r>
            <a:endParaRPr lang="pt-BR" sz="24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383" y="1991439"/>
            <a:ext cx="9208233" cy="440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57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06" y="2683418"/>
            <a:ext cx="5440836" cy="3478484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4316130" y="1797568"/>
            <a:ext cx="37899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err="1" smtClean="0"/>
              <a:t>Burndown</a:t>
            </a:r>
            <a:r>
              <a:rPr lang="pt-BR" sz="2400" b="1" dirty="0" smtClean="0"/>
              <a:t> – </a:t>
            </a:r>
            <a:r>
              <a:rPr lang="pt-BR" sz="2400" b="1" dirty="0" err="1" smtClean="0"/>
              <a:t>Story</a:t>
            </a:r>
            <a:r>
              <a:rPr lang="pt-BR" sz="2400" b="1" dirty="0" smtClean="0"/>
              <a:t> Points</a:t>
            </a:r>
            <a:endParaRPr lang="pt-BR" sz="24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887" y="2674179"/>
            <a:ext cx="4833902" cy="349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69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060" y="1861482"/>
            <a:ext cx="7020943" cy="471331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084821" y="1399817"/>
            <a:ext cx="5923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err="1" smtClean="0"/>
              <a:t>Burnup</a:t>
            </a:r>
            <a:r>
              <a:rPr lang="pt-BR" sz="2400" b="1" dirty="0" smtClean="0"/>
              <a:t> – Trabalho Restante em Horas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571205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037189" y="1373384"/>
            <a:ext cx="20187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err="1" smtClean="0"/>
              <a:t>Dashboards</a:t>
            </a:r>
            <a:endParaRPr lang="pt-BR" sz="24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475" y="1835049"/>
            <a:ext cx="8779866" cy="476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7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2961502" y="3366941"/>
            <a:ext cx="61701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Ferramentas de Engenharia de Software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31467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374" y="2520602"/>
            <a:ext cx="6583052" cy="382430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323" y="622326"/>
            <a:ext cx="8992379" cy="762066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F70762FE-09CD-C5AB-6D47-22CA95860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360" y="1384392"/>
            <a:ext cx="3578756" cy="680586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Projeto </a:t>
            </a:r>
            <a:r>
              <a:rPr lang="pt-BR" sz="2800" b="1" dirty="0" err="1" smtClean="0"/>
              <a:t>NerdStore</a:t>
            </a:r>
            <a:r>
              <a:rPr lang="pt-BR" sz="2800" b="1" dirty="0" smtClean="0"/>
              <a:t> </a:t>
            </a:r>
            <a:endParaRPr lang="pt-BR" sz="2800" b="1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F70762FE-09CD-C5AB-6D47-22CA9586020F}"/>
              </a:ext>
            </a:extLst>
          </p:cNvPr>
          <p:cNvSpPr txBox="1">
            <a:spLocks/>
          </p:cNvSpPr>
          <p:nvPr/>
        </p:nvSpPr>
        <p:spPr>
          <a:xfrm>
            <a:off x="2770360" y="1840016"/>
            <a:ext cx="7767873" cy="680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800" dirty="0" smtClean="0"/>
              <a:t>Sistema </a:t>
            </a:r>
            <a:r>
              <a:rPr lang="pt-BR" sz="1800" dirty="0"/>
              <a:t>e-commerce utilizando metodologia ágil. Framework </a:t>
            </a:r>
            <a:r>
              <a:rPr lang="pt-BR" sz="1800" dirty="0" err="1"/>
              <a:t>Scrum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479880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499" y="1873920"/>
            <a:ext cx="2318501" cy="66559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209" y="2780953"/>
            <a:ext cx="4778680" cy="277943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56" y="2917859"/>
            <a:ext cx="1132574" cy="96478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703" y="4245214"/>
            <a:ext cx="1234490" cy="68491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065" y="4331233"/>
            <a:ext cx="1629527" cy="63547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375" y="4464402"/>
            <a:ext cx="1231342" cy="51305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065" y="3119457"/>
            <a:ext cx="1387215" cy="72940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75" y="1863233"/>
            <a:ext cx="1739911" cy="89783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231" y="1860393"/>
            <a:ext cx="1652815" cy="91397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985" y="1827460"/>
            <a:ext cx="1440261" cy="80924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203" y="5635320"/>
            <a:ext cx="2355691" cy="63108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091" y="3051870"/>
            <a:ext cx="1508790" cy="79333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12" y="1961081"/>
            <a:ext cx="1692961" cy="63026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979" y="5635320"/>
            <a:ext cx="2208801" cy="631086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768" y="3234441"/>
            <a:ext cx="1528350" cy="81379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941" y="5265018"/>
            <a:ext cx="1497437" cy="828053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28" y="5366296"/>
            <a:ext cx="1708950" cy="854475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56" y="4245214"/>
            <a:ext cx="1078065" cy="807508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506" y="5559830"/>
            <a:ext cx="660941" cy="66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48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xmlns="" id="{91258BDC-93B9-60FC-7567-74E3706D8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252" y="2364260"/>
            <a:ext cx="9882874" cy="351755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dirty="0" smtClean="0"/>
              <a:t>O </a:t>
            </a:r>
            <a:r>
              <a:rPr lang="pt-BR" dirty="0"/>
              <a:t>sistema deverá: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pt-BR" dirty="0"/>
              <a:t>Possuir um </a:t>
            </a:r>
            <a:r>
              <a:rPr lang="pt-BR" u="sng" dirty="0"/>
              <a:t>Catálogo de Produtos</a:t>
            </a:r>
            <a:r>
              <a:rPr lang="pt-BR" dirty="0"/>
              <a:t> </a:t>
            </a:r>
            <a:r>
              <a:rPr lang="pt-BR" b="1" dirty="0"/>
              <a:t>para</a:t>
            </a:r>
            <a:r>
              <a:rPr lang="pt-BR" dirty="0"/>
              <a:t> permitir que os clientes vejam e escolham produtos para compra;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pt-BR" dirty="0"/>
              <a:t>Possuir a opção de um </a:t>
            </a:r>
            <a:r>
              <a:rPr lang="pt-BR" u="sng" dirty="0"/>
              <a:t>Carrinho de Compras</a:t>
            </a:r>
            <a:r>
              <a:rPr lang="pt-BR" dirty="0"/>
              <a:t> </a:t>
            </a:r>
            <a:r>
              <a:rPr lang="pt-BR" b="1" dirty="0"/>
              <a:t>para</a:t>
            </a:r>
            <a:r>
              <a:rPr lang="pt-BR" dirty="0"/>
              <a:t> facilitar a organização das compras e revisão dos produtos antes do pagamento;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pt-BR" dirty="0"/>
              <a:t>Processar </a:t>
            </a:r>
            <a:r>
              <a:rPr lang="pt-BR" u="sng" dirty="0"/>
              <a:t>pagamentos</a:t>
            </a:r>
            <a:r>
              <a:rPr lang="pt-BR" dirty="0"/>
              <a:t> </a:t>
            </a:r>
            <a:r>
              <a:rPr lang="pt-BR" b="1" dirty="0"/>
              <a:t>para </a:t>
            </a:r>
            <a:r>
              <a:rPr lang="pt-BR" dirty="0"/>
              <a:t>permitir que os clientes concluam as compras de forma segura e eficiente.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174398" y="1635654"/>
            <a:ext cx="37443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Requisitos de Alto Nível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760876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016" y="1474573"/>
            <a:ext cx="7182001" cy="51033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813361" y="3647027"/>
            <a:ext cx="17178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Protótipos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52133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412788" y="3334951"/>
            <a:ext cx="9267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/>
              <a:t>Primeira </a:t>
            </a:r>
            <a:r>
              <a:rPr lang="pt-BR" sz="2800" b="1" dirty="0"/>
              <a:t>proposta </a:t>
            </a:r>
            <a:r>
              <a:rPr lang="pt-BR" sz="2800" b="1" dirty="0" smtClean="0"/>
              <a:t>para a implantação </a:t>
            </a:r>
            <a:r>
              <a:rPr lang="pt-BR" sz="2800" b="1" dirty="0"/>
              <a:t>do sistema</a:t>
            </a:r>
          </a:p>
        </p:txBody>
      </p:sp>
    </p:spTree>
    <p:extLst>
      <p:ext uri="{BB962C8B-B14F-4D97-AF65-F5344CB8AC3E}">
        <p14:creationId xmlns:p14="http://schemas.microsoft.com/office/powerpoint/2010/main" val="3848771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550383" y="2388973"/>
            <a:ext cx="9301417" cy="271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1000"/>
              </a:spcAft>
            </a:pPr>
            <a:r>
              <a:rPr lang="pt-BR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Com a finalidade de cumprir os requisitos não-funcionais, a implantação do software não pode se dar em um ambiente de infraestrutura </a:t>
            </a:r>
            <a:r>
              <a:rPr lang="pt-BR" i="1" kern="5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on</a:t>
            </a:r>
            <a:r>
              <a:rPr lang="pt-BR" i="1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-premisse</a:t>
            </a:r>
            <a:r>
              <a:rPr lang="pt-BR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dado que não seria possível cumprir o requisito de escalabilidade e disponibilidade sem um aumento muito significativo nos custos de manutenção e implantação. </a:t>
            </a:r>
          </a:p>
          <a:p>
            <a:pPr indent="457200" algn="just">
              <a:lnSpc>
                <a:spcPct val="150000"/>
              </a:lnSpc>
              <a:spcAft>
                <a:spcPts val="1000"/>
              </a:spcAft>
            </a:pPr>
            <a:r>
              <a:rPr lang="pt-BR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 proposta sugerida de implantação faz necessária um ambiente em </a:t>
            </a:r>
            <a:r>
              <a:rPr lang="pt-BR" i="1" kern="5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cloud</a:t>
            </a:r>
            <a:r>
              <a:rPr lang="pt-BR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recomentando o </a:t>
            </a:r>
            <a:r>
              <a:rPr lang="pt-BR" kern="5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Azure</a:t>
            </a:r>
            <a:r>
              <a:rPr lang="pt-BR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da Microsoft com os seguintes serviços: </a:t>
            </a:r>
            <a:endParaRPr lang="pt-BR" kern="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058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79" y="3006265"/>
            <a:ext cx="6043240" cy="248918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263903" y="1613225"/>
            <a:ext cx="9791277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  <a:spcAft>
                <a:spcPts val="1000"/>
              </a:spcAft>
            </a:pPr>
            <a:r>
              <a:rPr lang="pt-BR" kern="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 </a:t>
            </a:r>
            <a:r>
              <a:rPr lang="pt-BR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implementação terá um custo de configuração da equipe envolvida juntamente com o preço cobrado pelo </a:t>
            </a:r>
            <a:r>
              <a:rPr lang="pt-BR" kern="5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mantenimento</a:t>
            </a:r>
            <a:r>
              <a:rPr lang="pt-BR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da </a:t>
            </a:r>
            <a:r>
              <a:rPr lang="pt-BR" kern="5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cloud</a:t>
            </a:r>
            <a:r>
              <a:rPr lang="pt-BR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que é de R$ 6.000 nessa fase. </a:t>
            </a:r>
            <a:endParaRPr lang="pt-BR" kern="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219" y="2766424"/>
            <a:ext cx="50292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61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388074" y="3277286"/>
            <a:ext cx="93169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/>
              <a:t>Métrica </a:t>
            </a:r>
            <a:r>
              <a:rPr lang="pt-BR" sz="2800" b="1" dirty="0"/>
              <a:t>ágil de estimativa </a:t>
            </a:r>
            <a:r>
              <a:rPr lang="pt-BR" sz="2800" b="1" dirty="0" smtClean="0"/>
              <a:t>de prazo </a:t>
            </a:r>
            <a:r>
              <a:rPr lang="pt-BR" sz="2800" b="1" dirty="0"/>
              <a:t>para conclusão </a:t>
            </a:r>
          </a:p>
        </p:txBody>
      </p:sp>
    </p:spTree>
    <p:extLst>
      <p:ext uri="{BB962C8B-B14F-4D97-AF65-F5344CB8AC3E}">
        <p14:creationId xmlns:p14="http://schemas.microsoft.com/office/powerpoint/2010/main" val="4148014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143" y="1902255"/>
            <a:ext cx="8590252" cy="458349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522572" y="137338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 Rounded MT Bold" panose="020F0704030504030204" pitchFamily="34" charset="0"/>
              </a:rPr>
              <a:t>Extensão: </a:t>
            </a:r>
            <a:r>
              <a:rPr lang="pt-BR" b="1" dirty="0" smtClean="0">
                <a:latin typeface="Arial Rounded MT Bold" panose="020F0704030504030204" pitchFamily="34" charset="0"/>
              </a:rPr>
              <a:t>Delivery </a:t>
            </a:r>
            <a:r>
              <a:rPr lang="pt-BR" b="1" dirty="0" err="1" smtClean="0">
                <a:latin typeface="Arial Rounded MT Bold" panose="020F0704030504030204" pitchFamily="34" charset="0"/>
              </a:rPr>
              <a:t>Plans</a:t>
            </a:r>
            <a:endParaRPr lang="pt-BR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530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513" y="1780982"/>
            <a:ext cx="7692271" cy="465800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835610" y="1392517"/>
            <a:ext cx="242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 Rounded MT Bold" panose="020F0704030504030204" pitchFamily="34" charset="0"/>
              </a:rPr>
              <a:t>Extensão: </a:t>
            </a:r>
            <a:r>
              <a:rPr lang="pt-BR" b="1" dirty="0" err="1">
                <a:latin typeface="Arial Rounded MT Bold" panose="020F0704030504030204" pitchFamily="34" charset="0"/>
              </a:rPr>
              <a:t>Estimate</a:t>
            </a:r>
            <a:endParaRPr lang="pt-BR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408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02727" y="1754660"/>
            <a:ext cx="10025449" cy="433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5760" algn="just">
              <a:lnSpc>
                <a:spcPct val="115000"/>
              </a:lnSpc>
              <a:spcAft>
                <a:spcPts val="1000"/>
              </a:spcAft>
            </a:pPr>
            <a:r>
              <a:rPr lang="pt-BR" sz="1400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Antes de mensurar a estimativa de custo do projeto. É necessário estimar quanto recurso exigirá seu desenvolvimento. Os recursos em questão são as horas dos desenvolvedores no processo. A abordagem utilizada foi o integrar o time de desenvolvimento no processo através do Planning </a:t>
            </a:r>
            <a:r>
              <a:rPr lang="pt-BR" sz="1400" kern="5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Poker</a:t>
            </a:r>
            <a:r>
              <a:rPr lang="pt-BR" sz="1400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indent="365760" algn="just">
              <a:lnSpc>
                <a:spcPct val="115000"/>
              </a:lnSpc>
              <a:spcAft>
                <a:spcPts val="1000"/>
              </a:spcAft>
            </a:pPr>
            <a:r>
              <a:rPr lang="pt-BR" sz="1400" b="1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Estimando a complexidade dos requisitos funcionais</a:t>
            </a:r>
          </a:p>
          <a:p>
            <a:pPr indent="365760" algn="just">
              <a:lnSpc>
                <a:spcPct val="115000"/>
              </a:lnSpc>
              <a:spcAft>
                <a:spcPts val="1000"/>
              </a:spcAft>
            </a:pPr>
            <a:r>
              <a:rPr lang="pt-BR" sz="1400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Planning </a:t>
            </a:r>
            <a:r>
              <a:rPr lang="pt-BR" sz="1400" kern="5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Poker</a:t>
            </a:r>
            <a:r>
              <a:rPr lang="pt-BR" sz="1400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é uma técnica do </a:t>
            </a:r>
            <a:r>
              <a:rPr lang="pt-BR" sz="1400" kern="5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Agile</a:t>
            </a:r>
            <a:r>
              <a:rPr lang="pt-BR" sz="1400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de estimativa de complexidade baseada em sequência de distribuição natural, a sequência de Fibonacci, e no estímulo a análise sem influência direta da estimativa dos demais desenvolvedores.</a:t>
            </a:r>
          </a:p>
          <a:p>
            <a:pPr indent="365760" algn="just">
              <a:lnSpc>
                <a:spcPct val="115000"/>
              </a:lnSpc>
              <a:spcAft>
                <a:spcPts val="1000"/>
              </a:spcAft>
            </a:pPr>
            <a:r>
              <a:rPr lang="pt-BR" sz="1400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Após definida uma relação complexidade-número inicial, os demais requisitos são estimados em comparação aos demais. Não exigindo, nessa fase, valor de horas de desenvolvimento. O que está sendo avaliado é o grau de complexidade da tarefa.</a:t>
            </a:r>
          </a:p>
          <a:p>
            <a:pPr indent="365760" algn="just">
              <a:lnSpc>
                <a:spcPct val="115000"/>
              </a:lnSpc>
              <a:spcAft>
                <a:spcPts val="1000"/>
              </a:spcAft>
            </a:pPr>
            <a:r>
              <a:rPr lang="pt-BR" sz="1400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 processo se dá da seguinte forma, dado um requisito funcional, cada desenvolvedor, escolhe uma carta contendo algum nos números iniciais da sequência de Fibonacci, de acordo com a sua estimativa pessoal da complexidade do requisito a ser avaliado. </a:t>
            </a:r>
          </a:p>
          <a:p>
            <a:pPr indent="365760" algn="just">
              <a:lnSpc>
                <a:spcPct val="115000"/>
              </a:lnSpc>
              <a:spcAft>
                <a:spcPts val="1000"/>
              </a:spcAft>
            </a:pPr>
            <a:r>
              <a:rPr lang="pt-BR" sz="1400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Em seguida deverá colocar a carta virada para baixo na sua frente. Quando o todos tiverem feito o mesmo, todas as cartas são reveladas. Os participantes então, discutem e negociam a complexidade baseado na explicação do porquê colocou a carta indicada. Várias rodadas podem ser feitas até chegarem a um consenso. Se não houver, pode-se fazer uma média.</a:t>
            </a:r>
          </a:p>
          <a:p>
            <a:pPr indent="365760" algn="just">
              <a:lnSpc>
                <a:spcPct val="115000"/>
              </a:lnSpc>
              <a:spcAft>
                <a:spcPts val="1000"/>
              </a:spcAft>
            </a:pPr>
            <a:r>
              <a:rPr lang="pt-BR" sz="1400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Depois do processo realizado temos uma tabela com as estimativas de complexidade de cada um dos requisitos funcionais.</a:t>
            </a:r>
            <a:endParaRPr lang="pt-BR" sz="1400" kern="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0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323" y="622326"/>
            <a:ext cx="8992379" cy="762066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F70762FE-09CD-C5AB-6D47-22CA95860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4964" y="3554438"/>
            <a:ext cx="3883095" cy="680586"/>
          </a:xfrm>
        </p:spPr>
        <p:txBody>
          <a:bodyPr>
            <a:normAutofit/>
          </a:bodyPr>
          <a:lstStyle/>
          <a:p>
            <a:r>
              <a:rPr lang="pt-BR" sz="2800" b="1" dirty="0"/>
              <a:t>Introdução ao Scrum</a:t>
            </a:r>
          </a:p>
        </p:txBody>
      </p:sp>
    </p:spTree>
    <p:extLst>
      <p:ext uri="{BB962C8B-B14F-4D97-AF65-F5344CB8AC3E}">
        <p14:creationId xmlns:p14="http://schemas.microsoft.com/office/powerpoint/2010/main" val="2082243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78" y="2835782"/>
            <a:ext cx="10101948" cy="229229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11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892" y="1987446"/>
            <a:ext cx="8833870" cy="41517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45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xmlns="" id="{91258BDC-93B9-60FC-7567-74E3706D8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538" y="1466335"/>
            <a:ext cx="9882874" cy="83202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pt-BR" dirty="0"/>
              <a:t>O aluno apresentou uma métrica ágil de estimativa de prazo para conclusão do sistema e justificou essa estimativa?</a:t>
            </a:r>
          </a:p>
        </p:txBody>
      </p:sp>
      <p:sp>
        <p:nvSpPr>
          <p:cNvPr id="4" name="Retângulo 3"/>
          <p:cNvSpPr/>
          <p:nvPr/>
        </p:nvSpPr>
        <p:spPr>
          <a:xfrm>
            <a:off x="1353538" y="2371323"/>
            <a:ext cx="9882874" cy="425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36576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1400" b="1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Estimando tempo de desenvolvimento</a:t>
            </a:r>
          </a:p>
          <a:p>
            <a:pPr indent="365760" algn="just">
              <a:lnSpc>
                <a:spcPct val="115000"/>
              </a:lnSpc>
              <a:spcAft>
                <a:spcPts val="1000"/>
              </a:spcAft>
            </a:pPr>
            <a:r>
              <a:rPr lang="pt-BR" sz="1400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Essa pontuação dos requisitos, é usada como medida para definir a velocidade de um time pelo padrão de entrega de histórias de usuários entregues a cada </a:t>
            </a:r>
            <a:r>
              <a:rPr lang="pt-BR" sz="1400" kern="5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sprint</a:t>
            </a:r>
            <a:r>
              <a:rPr lang="pt-BR" sz="1400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400" i="1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Exemplo: O time A consegue entregar </a:t>
            </a:r>
            <a:r>
              <a:rPr lang="pt-BR" sz="1400" i="1" kern="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30 </a:t>
            </a:r>
            <a:r>
              <a:rPr lang="pt-BR" sz="1400" i="1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pontos de complexidade por </a:t>
            </a:r>
            <a:r>
              <a:rPr lang="pt-BR" sz="1400" i="1" kern="5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sprint</a:t>
            </a:r>
            <a:r>
              <a:rPr lang="pt-BR" sz="1400" i="1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de 2 semanas.</a:t>
            </a:r>
            <a:endParaRPr lang="pt-BR" sz="1400" kern="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15000"/>
              </a:lnSpc>
              <a:spcAft>
                <a:spcPts val="1000"/>
              </a:spcAft>
            </a:pPr>
            <a:r>
              <a:rPr lang="pt-BR" sz="1400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Por isso, é fundamental que haja um histórico de </a:t>
            </a:r>
            <a:r>
              <a:rPr lang="pt-BR" sz="1400" kern="5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sprints</a:t>
            </a:r>
            <a:r>
              <a:rPr lang="pt-BR" sz="1400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entregues para que se chegue a um número mais preciso a partir da média das últimas iterações.</a:t>
            </a:r>
          </a:p>
          <a:p>
            <a:pPr indent="457200" algn="just">
              <a:lnSpc>
                <a:spcPct val="115000"/>
              </a:lnSpc>
              <a:spcAft>
                <a:spcPts val="1000"/>
              </a:spcAft>
            </a:pPr>
            <a:r>
              <a:rPr lang="pt-BR" sz="1400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Observação: Para análise a fins acadêmicos não podemos usar a velocidade do time porque não temos histórico de desenvolvimento juntos. Portanto, a velocidade foi baseada nos </a:t>
            </a:r>
            <a:r>
              <a:rPr lang="pt-BR" sz="1400" i="1" kern="5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commits</a:t>
            </a:r>
            <a:r>
              <a:rPr lang="pt-BR" sz="1400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de implementação real desse projeto em questão no GitHub.</a:t>
            </a:r>
          </a:p>
          <a:p>
            <a:pPr indent="457200" algn="just">
              <a:lnSpc>
                <a:spcPct val="115000"/>
              </a:lnSpc>
              <a:spcAft>
                <a:spcPts val="1000"/>
              </a:spcAft>
            </a:pPr>
            <a:r>
              <a:rPr lang="pt-BR" sz="1400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Tem-se que a velocidade do time equiparasse a </a:t>
            </a:r>
            <a:r>
              <a:rPr lang="pt-BR" sz="1400" i="1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 ponto</a:t>
            </a:r>
            <a:r>
              <a:rPr lang="pt-BR" sz="1400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de complexidade entregue a cada </a:t>
            </a:r>
            <a:r>
              <a:rPr lang="pt-BR" sz="1400" i="1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8 horas</a:t>
            </a:r>
            <a:r>
              <a:rPr lang="pt-BR" sz="1400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de desenvolvimento. Totalizando assim, </a:t>
            </a:r>
            <a:r>
              <a:rPr lang="pt-BR" sz="1400" i="1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272 horas </a:t>
            </a:r>
            <a:r>
              <a:rPr lang="pt-BR" sz="1400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 desenvolvimento para a entrega de cada um dos </a:t>
            </a:r>
            <a:r>
              <a:rPr lang="pt-BR" sz="1400" i="1" kern="5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34 </a:t>
            </a:r>
            <a:r>
              <a:rPr lang="pt-BR" sz="1400" i="1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pontos</a:t>
            </a:r>
            <a:r>
              <a:rPr lang="pt-BR" sz="1400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de complexidade em requisitos de sistema.</a:t>
            </a:r>
          </a:p>
          <a:p>
            <a:pPr indent="457200" algn="just">
              <a:lnSpc>
                <a:spcPct val="115000"/>
              </a:lnSpc>
              <a:spcAft>
                <a:spcPts val="1000"/>
              </a:spcAft>
            </a:pPr>
            <a:r>
              <a:rPr lang="pt-BR" sz="1400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Convertendo para dias, o projeto levará 1 mês e 17 dias de desenvolvimento. Esse tempo será acrescido de 10 dias de tarefas de suporte ao desenvolvimento como reuniões, definições arquiteturais e levantamento de requisitos. Totalizando 1 mês e 27 dias de projeto com atualizações a cada 2 semanas a partir da 2ª semana.</a:t>
            </a:r>
            <a:endParaRPr lang="pt-BR" sz="1400" kern="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55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490" y="2203528"/>
            <a:ext cx="7968163" cy="363779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3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550383" y="3211383"/>
            <a:ext cx="97272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/>
              <a:t>Métrica </a:t>
            </a:r>
            <a:r>
              <a:rPr lang="pt-BR" sz="2800" b="1" dirty="0"/>
              <a:t>ágil de estimativa </a:t>
            </a:r>
            <a:r>
              <a:rPr lang="pt-BR" sz="2800" b="1" dirty="0" smtClean="0"/>
              <a:t>de custo </a:t>
            </a:r>
            <a:r>
              <a:rPr lang="pt-BR" sz="2800" b="1" dirty="0"/>
              <a:t>para </a:t>
            </a:r>
            <a:r>
              <a:rPr lang="pt-BR" sz="2800" b="1" dirty="0" smtClean="0"/>
              <a:t>o desenvolvimento 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740746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53297" y="1897531"/>
            <a:ext cx="10272584" cy="4445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36576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1200" b="1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Estimativa do custo do projeto</a:t>
            </a:r>
          </a:p>
          <a:p>
            <a:pPr indent="365760" algn="just">
              <a:lnSpc>
                <a:spcPct val="115000"/>
              </a:lnSpc>
              <a:spcAft>
                <a:spcPts val="1000"/>
              </a:spcAft>
            </a:pPr>
            <a:r>
              <a:rPr lang="pt-BR" sz="1200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 custo de desenvolvimento é influenciado pelo tempo dos desenvolvedores de software no momento de implementação, implantação e manutenção. </a:t>
            </a:r>
          </a:p>
          <a:p>
            <a:pPr marL="457200" indent="-45720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</a:pPr>
            <a:r>
              <a:rPr lang="pt-BR" sz="1200" b="1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Implementação</a:t>
            </a:r>
          </a:p>
          <a:p>
            <a:pPr indent="457200" algn="just">
              <a:lnSpc>
                <a:spcPct val="115000"/>
              </a:lnSpc>
              <a:spcAft>
                <a:spcPts val="1000"/>
              </a:spcAft>
            </a:pPr>
            <a:r>
              <a:rPr lang="pt-BR" sz="1200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Definido o custo homem-hora dos profissionais envolvidos, baseado na média de salários devidamente acrescidos de encargos da CLT, temos o valor de R$ 56,82/hora.</a:t>
            </a:r>
          </a:p>
          <a:p>
            <a:pPr indent="457200" algn="just">
              <a:lnSpc>
                <a:spcPct val="115000"/>
              </a:lnSpc>
              <a:spcAft>
                <a:spcPts val="1000"/>
              </a:spcAft>
            </a:pPr>
            <a:r>
              <a:rPr lang="pt-BR" sz="1200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Dado que a fase de Implementação tem 272 horas, o custo total dessa fase é estimado em R$ </a:t>
            </a:r>
            <a:r>
              <a:rPr lang="pt-BR" sz="1200" kern="5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15.454,54.</a:t>
            </a:r>
            <a:endParaRPr lang="pt-BR" sz="1200" kern="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15000"/>
              </a:lnSpc>
              <a:spcAft>
                <a:spcPts val="1000"/>
              </a:spcAft>
            </a:pPr>
            <a:r>
              <a:rPr lang="pt-BR" sz="1200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Contratualmente, o cliente pode optar por um serviço adicional de manutenção de software no qual esse poderá solicitar alterações nas funcionalidades de acordo com as horas extras contratadas pós implementação.</a:t>
            </a:r>
          </a:p>
          <a:p>
            <a:pPr indent="457200" algn="just">
              <a:lnSpc>
                <a:spcPct val="115000"/>
              </a:lnSpc>
              <a:spcAft>
                <a:spcPts val="1000"/>
              </a:spcAft>
            </a:pPr>
            <a:r>
              <a:rPr lang="pt-BR" sz="1200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Disponíveis em 22 horas de desenvolvimento mensais para pequenos ajustes e correção de eventuais bugs. Novas funcionalidades não estão inclusas e não ser por novo contrato.</a:t>
            </a:r>
          </a:p>
          <a:p>
            <a:pPr indent="457200" algn="just">
              <a:lnSpc>
                <a:spcPct val="115000"/>
              </a:lnSpc>
              <a:spcAft>
                <a:spcPts val="1000"/>
              </a:spcAft>
            </a:pPr>
            <a:r>
              <a:rPr lang="pt-BR" sz="1200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Nos 3 primeiros meses após a implantação a manutenção é obrigatória. Adicionando um custo de R$ 3750 para colocar a equipe a disposição da sustentação do sistema. </a:t>
            </a:r>
          </a:p>
          <a:p>
            <a:pPr indent="457200" algn="just">
              <a:lnSpc>
                <a:spcPct val="115000"/>
              </a:lnSpc>
              <a:spcAft>
                <a:spcPts val="1000"/>
              </a:spcAft>
            </a:pPr>
            <a:r>
              <a:rPr lang="pt-BR" sz="1200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 contrato prevê possibilidade de estender o período de manutenção por tempo indeterminado pelo preço de R$1250/mês corrigidos pela inflação em custo de manutenção + custos de </a:t>
            </a:r>
            <a:r>
              <a:rPr lang="pt-BR" sz="1200" kern="5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cloud</a:t>
            </a:r>
            <a:r>
              <a:rPr lang="pt-BR" sz="1200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proporcionais a quantidade de uso de recursos.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200" kern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Totalizando assim, </a:t>
            </a:r>
            <a:r>
              <a:rPr lang="pt-BR" sz="1200" b="1" kern="5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R$ </a:t>
            </a:r>
            <a:r>
              <a:rPr lang="pt-BR" sz="1200" b="1" kern="5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30.246,86 </a:t>
            </a:r>
            <a:r>
              <a:rPr lang="pt-BR" sz="1200" b="1" kern="5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+ </a:t>
            </a:r>
            <a:r>
              <a:rPr lang="pt-BR" sz="1200" kern="5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R$ 1.250,00/mês pós-implantação</a:t>
            </a:r>
            <a:endParaRPr lang="pt-BR" sz="1200" kern="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38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xmlns="" id="{09210EC0-2E5F-F325-5F01-F77E2BA4A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173696"/>
              </p:ext>
            </p:extLst>
          </p:nvPr>
        </p:nvGraphicFramePr>
        <p:xfrm>
          <a:off x="2998572" y="2717161"/>
          <a:ext cx="6268995" cy="3212216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219406">
                  <a:extLst>
                    <a:ext uri="{9D8B030D-6E8A-4147-A177-3AD203B41FA5}">
                      <a16:colId xmlns:a16="http://schemas.microsoft.com/office/drawing/2014/main" xmlns="" val="3305284179"/>
                    </a:ext>
                  </a:extLst>
                </a:gridCol>
                <a:gridCol w="3049589">
                  <a:extLst>
                    <a:ext uri="{9D8B030D-6E8A-4147-A177-3AD203B41FA5}">
                      <a16:colId xmlns:a16="http://schemas.microsoft.com/office/drawing/2014/main" xmlns="" val="216998192"/>
                    </a:ext>
                  </a:extLst>
                </a:gridCol>
              </a:tblGrid>
              <a:tr h="40152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Manutenção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b="0" dirty="0">
                          <a:effectLst/>
                        </a:rPr>
                        <a:t>R$     3.750,00 </a:t>
                      </a:r>
                      <a:endParaRPr lang="pt-BR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xmlns="" val="3185240122"/>
                  </a:ext>
                </a:extLst>
              </a:tr>
              <a:tr h="40152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Implantação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 R$     6.000,00 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xmlns="" val="343291782"/>
                  </a:ext>
                </a:extLst>
              </a:tr>
              <a:tr h="40152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Implementação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 R$   15.454,55 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xmlns="" val="1310352841"/>
                  </a:ext>
                </a:extLst>
              </a:tr>
              <a:tr h="40152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Gerenciamento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20%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xmlns="" val="481858091"/>
                  </a:ext>
                </a:extLst>
              </a:tr>
              <a:tr h="40152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Margem de lucro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40%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xmlns="" val="552565063"/>
                  </a:ext>
                </a:extLst>
              </a:tr>
              <a:tr h="40152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CUSTO TOTAL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b="1" dirty="0">
                          <a:effectLst/>
                        </a:rPr>
                        <a:t>R$   30.246,86 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xmlns="" val="3290663612"/>
                  </a:ext>
                </a:extLst>
              </a:tr>
              <a:tr h="40152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pt-BR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xmlns="" val="2041916347"/>
                  </a:ext>
                </a:extLst>
              </a:tr>
              <a:tr h="40152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Manutenção extra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i="1" dirty="0">
                          <a:effectLst/>
                        </a:rPr>
                        <a:t>R$     1.250,00 / mês</a:t>
                      </a:r>
                      <a:endParaRPr lang="pt-BR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xmlns="" val="4138193360"/>
                  </a:ext>
                </a:extLst>
              </a:tr>
            </a:tbl>
          </a:graphicData>
        </a:graphic>
      </p:graphicFrame>
      <p:sp>
        <p:nvSpPr>
          <p:cNvPr id="7" name="TextBox 7">
            <a:extLst>
              <a:ext uri="{FF2B5EF4-FFF2-40B4-BE49-F238E27FC236}">
                <a16:creationId xmlns:a16="http://schemas.microsoft.com/office/drawing/2014/main" xmlns="" id="{49F492BD-B28F-DB0A-DD0D-83918E3FFE74}"/>
              </a:ext>
            </a:extLst>
          </p:cNvPr>
          <p:cNvSpPr txBox="1"/>
          <p:nvPr/>
        </p:nvSpPr>
        <p:spPr>
          <a:xfrm>
            <a:off x="4910666" y="1860605"/>
            <a:ext cx="2370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Custo do software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21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646974" y="3244334"/>
            <a:ext cx="27991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/>
              <a:t>Lead Time 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39226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697" y="2662543"/>
            <a:ext cx="8395771" cy="3766078"/>
          </a:xfrm>
          <a:prstGeom prst="rect">
            <a:avLst/>
          </a:prstGeom>
        </p:spPr>
      </p:pic>
      <p:sp>
        <p:nvSpPr>
          <p:cNvPr id="6" name="TextBox 7">
            <a:extLst>
              <a:ext uri="{FF2B5EF4-FFF2-40B4-BE49-F238E27FC236}">
                <a16:creationId xmlns:a16="http://schemas.microsoft.com/office/drawing/2014/main" xmlns="" id="{49F492BD-B28F-DB0A-DD0D-83918E3FFE74}"/>
              </a:ext>
            </a:extLst>
          </p:cNvPr>
          <p:cNvSpPr txBox="1"/>
          <p:nvPr/>
        </p:nvSpPr>
        <p:spPr>
          <a:xfrm>
            <a:off x="1213494" y="1452605"/>
            <a:ext cx="104950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É o tempo entre o momento que um item foi registrado até está pronto para se entregue.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Buscar Lead Time Médio.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Buscar comportamentos, tendências ou gargalos que possam comprometer a fluidez de nosso fluxo.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32329830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291" y="1959169"/>
            <a:ext cx="9732057" cy="415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4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323" y="622326"/>
            <a:ext cx="8992379" cy="76206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73" y="1944130"/>
            <a:ext cx="9049705" cy="3714726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692425" y="5892022"/>
            <a:ext cx="1973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latin typeface="Arial Rounded MT Bold" panose="020F0704030504030204" pitchFamily="34" charset="0"/>
              </a:rPr>
              <a:t>Reunião de 2 horas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386739" y="5827357"/>
            <a:ext cx="1829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latin typeface="Arial Rounded MT Bold" panose="020F0704030504030204" pitchFamily="34" charset="0"/>
              </a:rPr>
              <a:t>Reunião de 30min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866" y="4796539"/>
            <a:ext cx="2384724" cy="17862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28" y="1803686"/>
            <a:ext cx="2116256" cy="17866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CaixaDeTexto 12"/>
          <p:cNvSpPr txBox="1"/>
          <p:nvPr/>
        </p:nvSpPr>
        <p:spPr>
          <a:xfrm>
            <a:off x="910575" y="3613043"/>
            <a:ext cx="1288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latin typeface="Arial Rounded MT Bold" panose="020F0704030504030204" pitchFamily="34" charset="0"/>
              </a:rPr>
              <a:t>Tripa Restrição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30" y="4370043"/>
            <a:ext cx="2115054" cy="21190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</p:pic>
      <p:sp>
        <p:nvSpPr>
          <p:cNvPr id="15" name="CaixaDeTexto 14"/>
          <p:cNvSpPr txBox="1"/>
          <p:nvPr/>
        </p:nvSpPr>
        <p:spPr>
          <a:xfrm>
            <a:off x="10368943" y="4530986"/>
            <a:ext cx="1466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latin typeface="Arial Rounded MT Bold" panose="020F0704030504030204" pitchFamily="34" charset="0"/>
              </a:rPr>
              <a:t>Pilares do </a:t>
            </a:r>
            <a:r>
              <a:rPr lang="pt-BR" sz="1100" b="1" dirty="0" err="1">
                <a:latin typeface="Arial Rounded MT Bold" panose="020F0704030504030204" pitchFamily="34" charset="0"/>
              </a:rPr>
              <a:t>Scrum</a:t>
            </a:r>
            <a:endParaRPr lang="pt-BR" sz="1100" b="1" dirty="0">
              <a:latin typeface="Arial Rounded MT Bold" panose="020F0704030504030204" pitchFamily="34" charset="0"/>
            </a:endParaRPr>
          </a:p>
        </p:txBody>
      </p:sp>
      <p:sp>
        <p:nvSpPr>
          <p:cNvPr id="16" name="Seta para a direita 15"/>
          <p:cNvSpPr/>
          <p:nvPr/>
        </p:nvSpPr>
        <p:spPr>
          <a:xfrm rot="19048368">
            <a:off x="4498597" y="5376083"/>
            <a:ext cx="741405" cy="361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direita 16"/>
          <p:cNvSpPr/>
          <p:nvPr/>
        </p:nvSpPr>
        <p:spPr>
          <a:xfrm rot="13153547">
            <a:off x="6835123" y="5366758"/>
            <a:ext cx="741405" cy="361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863735" y="5794147"/>
            <a:ext cx="1526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latin typeface="Arial Rounded MT Bold" panose="020F0704030504030204" pitchFamily="34" charset="0"/>
              </a:rPr>
              <a:t>Reunião de 1 hora</a:t>
            </a: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4420" y="4448634"/>
            <a:ext cx="786872" cy="753420"/>
          </a:xfrm>
          <a:prstGeom prst="rect">
            <a:avLst/>
          </a:prstGeom>
        </p:spPr>
      </p:pic>
      <p:sp>
        <p:nvSpPr>
          <p:cNvPr id="20" name="Seta para a direita 19"/>
          <p:cNvSpPr/>
          <p:nvPr/>
        </p:nvSpPr>
        <p:spPr>
          <a:xfrm rot="18967516">
            <a:off x="3860052" y="5318916"/>
            <a:ext cx="741405" cy="361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32303" y="2750346"/>
            <a:ext cx="1551184" cy="1500771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</p:pic>
      <p:sp>
        <p:nvSpPr>
          <p:cNvPr id="21" name="CaixaDeTexto 20"/>
          <p:cNvSpPr txBox="1"/>
          <p:nvPr/>
        </p:nvSpPr>
        <p:spPr>
          <a:xfrm>
            <a:off x="10617482" y="2479607"/>
            <a:ext cx="1466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latin typeface="Arial Rounded MT Bold" panose="020F0704030504030204" pitchFamily="34" charset="0"/>
              </a:rPr>
              <a:t>Valores </a:t>
            </a:r>
            <a:r>
              <a:rPr lang="pt-BR" sz="1100" b="1" dirty="0">
                <a:latin typeface="Arial Rounded MT Bold" panose="020F0704030504030204" pitchFamily="34" charset="0"/>
              </a:rPr>
              <a:t>do </a:t>
            </a:r>
            <a:r>
              <a:rPr lang="pt-BR" sz="1100" b="1" dirty="0" err="1">
                <a:latin typeface="Arial Rounded MT Bold" panose="020F0704030504030204" pitchFamily="34" charset="0"/>
              </a:rPr>
              <a:t>Scrum</a:t>
            </a:r>
            <a:endParaRPr lang="pt-BR" sz="11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985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98" y="2675802"/>
            <a:ext cx="10617368" cy="365328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139032" y="1762983"/>
            <a:ext cx="5815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/>
              <a:t>Diagrama de Fluxo Cumulativo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936223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303788" y="1557037"/>
            <a:ext cx="5815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/>
              <a:t>Diagrama de Fluxo Cumulativo</a:t>
            </a:r>
            <a:endParaRPr lang="pt-BR" sz="28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885" y="2263910"/>
            <a:ext cx="8888212" cy="429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49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480902" y="3293761"/>
            <a:ext cx="5131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/>
              <a:t>Estimativa Métrica Pirata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7228812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  <p:pic>
        <p:nvPicPr>
          <p:cNvPr id="1026" name="Picture 2" descr="Funil das Métricas Piratas">
            <a:extLst>
              <a:ext uri="{FF2B5EF4-FFF2-40B4-BE49-F238E27FC236}">
                <a16:creationId xmlns:a16="http://schemas.microsoft.com/office/drawing/2014/main" xmlns="" id="{72E47601-462A-E99E-0348-E8123515D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64" y="1606378"/>
            <a:ext cx="8523215" cy="459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798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xmlns="" id="{944473CB-4835-D82F-522E-77ECB63684B6}"/>
              </a:ext>
            </a:extLst>
          </p:cNvPr>
          <p:cNvSpPr/>
          <p:nvPr/>
        </p:nvSpPr>
        <p:spPr>
          <a:xfrm>
            <a:off x="8761413" y="2240262"/>
            <a:ext cx="2743199" cy="39439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/>
              <a:t>Média = 5.000 visitantes / mês</a:t>
            </a:r>
          </a:p>
          <a:p>
            <a:endParaRPr lang="pt-BR" sz="1600" dirty="0"/>
          </a:p>
          <a:p>
            <a:r>
              <a:rPr lang="pt-BR" sz="1600" dirty="0"/>
              <a:t>Taxa de conversão(média visitantes / compradores) = 2%</a:t>
            </a:r>
          </a:p>
          <a:p>
            <a:endParaRPr lang="pt-BR" sz="1600" dirty="0"/>
          </a:p>
          <a:p>
            <a:r>
              <a:rPr lang="pt-BR" sz="1600" dirty="0"/>
              <a:t>5.000 visitantes/mês x 2% = 100 clientes adquiridos por mês.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15251ECA-CC77-1BBE-F685-9732646E5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353" y="1681316"/>
            <a:ext cx="7101447" cy="472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082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xmlns="" id="{944473CB-4835-D82F-522E-77ECB63684B6}"/>
              </a:ext>
            </a:extLst>
          </p:cNvPr>
          <p:cNvSpPr/>
          <p:nvPr/>
        </p:nvSpPr>
        <p:spPr>
          <a:xfrm>
            <a:off x="7637880" y="2232886"/>
            <a:ext cx="2743199" cy="39439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/>
              <a:t>30% dos Compradores se inscrevem na newsletter</a:t>
            </a:r>
          </a:p>
          <a:p>
            <a:endParaRPr lang="pt-BR" sz="1600" dirty="0"/>
          </a:p>
          <a:p>
            <a:r>
              <a:rPr lang="pt-BR" sz="1600" dirty="0"/>
              <a:t>20% dos Compradores começam a seguir as redes sociais.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749E34E2-561E-564A-2D04-2C151E44A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383" y="2010031"/>
            <a:ext cx="5890652" cy="438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615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xmlns="" id="{944473CB-4835-D82F-522E-77ECB63684B6}"/>
              </a:ext>
            </a:extLst>
          </p:cNvPr>
          <p:cNvSpPr/>
          <p:nvPr/>
        </p:nvSpPr>
        <p:spPr>
          <a:xfrm>
            <a:off x="7637880" y="2232886"/>
            <a:ext cx="2743199" cy="39439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/>
              <a:t>Valor médio de pedido (AOV) é de $50</a:t>
            </a:r>
          </a:p>
          <a:p>
            <a:endParaRPr lang="pt-BR" sz="1600" dirty="0"/>
          </a:p>
          <a:p>
            <a:r>
              <a:rPr lang="pt-BR" sz="1600" dirty="0"/>
              <a:t>Receita mensal de $50 x 100 clientes = $5.000.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985E55F4-89C3-0EE0-A21F-235865A77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186" y="2102983"/>
            <a:ext cx="5561676" cy="419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841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xmlns="" id="{944473CB-4835-D82F-522E-77ECB63684B6}"/>
              </a:ext>
            </a:extLst>
          </p:cNvPr>
          <p:cNvSpPr/>
          <p:nvPr/>
        </p:nvSpPr>
        <p:spPr>
          <a:xfrm>
            <a:off x="7570768" y="2262404"/>
            <a:ext cx="2743199" cy="39439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/>
              <a:t>Programa de referência que incentiva os clientes a indicar amigos e familiares.</a:t>
            </a:r>
          </a:p>
          <a:p>
            <a:endParaRPr lang="pt-BR" sz="1600" dirty="0"/>
          </a:p>
          <a:p>
            <a:r>
              <a:rPr lang="pt-BR" sz="1600" dirty="0"/>
              <a:t>A cada mês, 10 clientes indicam com sucesso outras pessoas para a </a:t>
            </a:r>
            <a:r>
              <a:rPr lang="pt-BR" sz="1600" dirty="0" err="1"/>
              <a:t>webstore</a:t>
            </a:r>
            <a:r>
              <a:rPr lang="pt-BR" sz="1600" dirty="0"/>
              <a:t>.</a:t>
            </a:r>
          </a:p>
          <a:p>
            <a:r>
              <a:rPr lang="pt-BR" sz="1600" dirty="0"/>
              <a:t>10 novos clientes a cada mês por meio de referências.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599C3F19-2072-FB12-C9FE-B76BF5B93114}"/>
              </a:ext>
            </a:extLst>
          </p:cNvPr>
          <p:cNvSpPr txBox="1"/>
          <p:nvPr/>
        </p:nvSpPr>
        <p:spPr>
          <a:xfrm>
            <a:off x="3481430" y="1825366"/>
            <a:ext cx="142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effectLst/>
                <a:latin typeface="Söhne"/>
              </a:rPr>
              <a:t>Retenção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xmlns="" id="{A1718E55-33A0-5BA8-7739-B5B9B37F8637}"/>
              </a:ext>
            </a:extLst>
          </p:cNvPr>
          <p:cNvSpPr/>
          <p:nvPr/>
        </p:nvSpPr>
        <p:spPr>
          <a:xfrm>
            <a:off x="2676087" y="2459081"/>
            <a:ext cx="2743199" cy="35506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sz="1600" dirty="0"/>
          </a:p>
          <a:p>
            <a:r>
              <a:rPr lang="pt-BR" sz="2400" dirty="0"/>
              <a:t>Retenção mensal de 40% </a:t>
            </a:r>
          </a:p>
          <a:p>
            <a:endParaRPr lang="pt-BR" sz="2400" dirty="0"/>
          </a:p>
          <a:p>
            <a:r>
              <a:rPr lang="pt-BR" sz="2400" dirty="0"/>
              <a:t>Média de 100 clientes = 40 clientes retornando a cada mês.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2D70FA25-1D1F-6094-88DF-B2C7C0046136}"/>
              </a:ext>
            </a:extLst>
          </p:cNvPr>
          <p:cNvSpPr txBox="1"/>
          <p:nvPr/>
        </p:nvSpPr>
        <p:spPr>
          <a:xfrm>
            <a:off x="8265653" y="1825366"/>
            <a:ext cx="1353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effectLst/>
                <a:latin typeface="Söhne"/>
              </a:rPr>
              <a:t>Indicação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15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7F864C1-3DE4-B835-6950-13A306C2D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745" y="1371049"/>
            <a:ext cx="4985654" cy="522851"/>
          </a:xfrm>
        </p:spPr>
        <p:txBody>
          <a:bodyPr>
            <a:normAutofit/>
          </a:bodyPr>
          <a:lstStyle/>
          <a:p>
            <a:r>
              <a:rPr lang="pt-BR" sz="2800" b="1" dirty="0" err="1" smtClean="0"/>
              <a:t>Backlog</a:t>
            </a:r>
            <a:r>
              <a:rPr lang="pt-BR" sz="2800" b="1" dirty="0"/>
              <a:t> e Meta do Produto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021754"/>
            <a:ext cx="6961439" cy="444393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4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405447" y="3684026"/>
            <a:ext cx="72822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Entregar um produto capaz de exibir o Catálogo de Produtos, o Carrinho de Compras, bem como Processar pagamentos.</a:t>
            </a:r>
          </a:p>
        </p:txBody>
      </p:sp>
      <p:sp>
        <p:nvSpPr>
          <p:cNvPr id="8" name="Retângulo 7"/>
          <p:cNvSpPr/>
          <p:nvPr/>
        </p:nvSpPr>
        <p:spPr>
          <a:xfrm>
            <a:off x="4623486" y="1670388"/>
            <a:ext cx="2714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Meta do Produto</a:t>
            </a:r>
          </a:p>
        </p:txBody>
      </p:sp>
    </p:spTree>
    <p:extLst>
      <p:ext uri="{BB962C8B-B14F-4D97-AF65-F5344CB8AC3E}">
        <p14:creationId xmlns:p14="http://schemas.microsoft.com/office/powerpoint/2010/main" val="287738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7F864C1-3DE4-B835-6950-13A306C2D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312" y="1441184"/>
            <a:ext cx="4728520" cy="522851"/>
          </a:xfrm>
        </p:spPr>
        <p:txBody>
          <a:bodyPr>
            <a:normAutofit/>
          </a:bodyPr>
          <a:lstStyle/>
          <a:p>
            <a:r>
              <a:rPr lang="pt-BR" sz="2400" b="1" dirty="0" err="1"/>
              <a:t>Board</a:t>
            </a:r>
            <a:r>
              <a:rPr lang="pt-BR" sz="2400" b="1" dirty="0"/>
              <a:t>: Visão do </a:t>
            </a:r>
            <a:r>
              <a:rPr lang="pt-BR" sz="2400" b="1" dirty="0" err="1"/>
              <a:t>Scrum</a:t>
            </a:r>
            <a:r>
              <a:rPr lang="pt-BR" sz="2400" b="1" dirty="0"/>
              <a:t> Master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59" y="2031835"/>
            <a:ext cx="10058400" cy="437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2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91" y="2258999"/>
            <a:ext cx="10371438" cy="311435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465936" y="1505631"/>
            <a:ext cx="31612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err="1" smtClean="0"/>
              <a:t>Backlog</a:t>
            </a:r>
            <a:r>
              <a:rPr lang="pt-BR" sz="2400" b="1" dirty="0" smtClean="0"/>
              <a:t> da Sprint 1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24773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83" y="611318"/>
            <a:ext cx="8992379" cy="76206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047" y="1674404"/>
            <a:ext cx="9275805" cy="482887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906917" y="1293062"/>
            <a:ext cx="4678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Quadro de Tarefas da Sprint 1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45393286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5834</TotalTime>
  <Words>1131</Words>
  <Application>Microsoft Office PowerPoint</Application>
  <PresentationFormat>Widescreen</PresentationFormat>
  <Paragraphs>113</Paragraphs>
  <Slides>47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5" baseType="lpstr">
      <vt:lpstr>Arial</vt:lpstr>
      <vt:lpstr>Arial Rounded MT Bold</vt:lpstr>
      <vt:lpstr>Calibri</vt:lpstr>
      <vt:lpstr>Century Gothic</vt:lpstr>
      <vt:lpstr>Söhne</vt:lpstr>
      <vt:lpstr>Times New Roman</vt:lpstr>
      <vt:lpstr>Wingdings 3</vt:lpstr>
      <vt:lpstr>Cacho</vt:lpstr>
      <vt:lpstr>          Projeto de Bloco: Desenvolvimento Ágil e DevOps</vt:lpstr>
      <vt:lpstr>Projeto NerdStore </vt:lpstr>
      <vt:lpstr>Introdução ao Scrum</vt:lpstr>
      <vt:lpstr>Apresentação do PowerPoint</vt:lpstr>
      <vt:lpstr>Backlog e Meta do Produto</vt:lpstr>
      <vt:lpstr>Apresentação do PowerPoint</vt:lpstr>
      <vt:lpstr>Board: Visão do Scrum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EM JOGOS: DECISÃO E ESTRATÉGIA</dc:title>
  <dc:creator>Alexander.Silva</dc:creator>
  <cp:lastModifiedBy>Alexander</cp:lastModifiedBy>
  <cp:revision>342</cp:revision>
  <dcterms:created xsi:type="dcterms:W3CDTF">2021-08-08T22:52:11Z</dcterms:created>
  <dcterms:modified xsi:type="dcterms:W3CDTF">2023-09-22T22:30:53Z</dcterms:modified>
</cp:coreProperties>
</file>