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5680"/>
            <a:ext cx="9143280" cy="357840"/>
          </a:xfrm>
          <a:prstGeom prst="rect">
            <a:avLst/>
          </a:prstGeom>
          <a:ln>
            <a:noFill/>
          </a:ln>
        </p:spPr>
      </p:pic>
      <p:pic>
        <p:nvPicPr>
          <p:cNvPr id="1" name="Bild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600" y="6211800"/>
            <a:ext cx="1439280" cy="347400"/>
          </a:xfrm>
          <a:prstGeom prst="rect">
            <a:avLst/>
          </a:prstGeom>
          <a:ln>
            <a:noFill/>
          </a:ln>
        </p:spPr>
      </p:pic>
      <p:pic>
        <p:nvPicPr>
          <p:cNvPr id="2" name="Bild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02600" y="210240"/>
            <a:ext cx="1439280" cy="5972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5680"/>
            <a:ext cx="9143280" cy="357840"/>
          </a:xfrm>
          <a:prstGeom prst="rect">
            <a:avLst/>
          </a:prstGeom>
          <a:ln>
            <a:noFill/>
          </a:ln>
        </p:spPr>
      </p:pic>
      <p:pic>
        <p:nvPicPr>
          <p:cNvPr id="40" name="Bild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600" y="6211800"/>
            <a:ext cx="1439280" cy="347400"/>
          </a:xfrm>
          <a:prstGeom prst="rect">
            <a:avLst/>
          </a:prstGeom>
          <a:ln>
            <a:noFill/>
          </a:ln>
        </p:spPr>
      </p:pic>
      <p:pic>
        <p:nvPicPr>
          <p:cNvPr id="41" name="Bild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02600" y="210240"/>
            <a:ext cx="1439280" cy="5972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Bild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75840" y="1212840"/>
            <a:ext cx="4818960" cy="2776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0" y="4159080"/>
            <a:ext cx="914328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Technologien und Projekte des Internet of Things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Bild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0" y="82800"/>
            <a:ext cx="4966200" cy="6184440"/>
          </a:xfrm>
          <a:prstGeom prst="rect">
            <a:avLst/>
          </a:prstGeom>
          <a:ln>
            <a:noFill/>
          </a:ln>
        </p:spPr>
      </p:pic>
      <p:pic>
        <p:nvPicPr>
          <p:cNvPr id="81" name="Bild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8960" y="204840"/>
            <a:ext cx="1494720" cy="7999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88000" y="1152000"/>
            <a:ext cx="6433560" cy="111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portable system to detect driver drowsiness with body sensors</a:t>
            </a:r>
            <a:endParaRPr/>
          </a:p>
          <a:p>
            <a:pPr>
              <a:lnSpc>
                <a:spcPct val="130000"/>
              </a:lnSpc>
            </a:pPr>
            <a:r>
              <a:rPr lang="de-DE" sz="1200">
                <a:solidFill>
                  <a:srgbClr val="000000"/>
                </a:solidFill>
                <a:latin typeface="Arial"/>
              </a:rPr>
              <a:t>PAUL PASLER -  paul.pasler@student.reutlingen-university.DE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1841760"/>
            <a:ext cx="7559640" cy="422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>
                <a:solidFill>
                  <a:srgbClr val="000000"/>
                </a:solidFill>
                <a:latin typeface="Arial"/>
              </a:rPr>
              <a:t>portable system to detect driver drowsiness with body sensors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92000" y="1872000"/>
            <a:ext cx="7487640" cy="213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>
                <a:latin typeface="Arial"/>
              </a:rPr>
              <a:t>System erkennt an Hand des EEG Signals, ob der Fahrer gerade müde wird und warnt ihn rechtzeitig, bevor es zum Sekundenschlaf kommt</a:t>
            </a:r>
            <a:endParaRPr/>
          </a:p>
          <a:p>
            <a:endParaRPr/>
          </a:p>
          <a:p>
            <a:r>
              <a:rPr lang="de-DE">
                <a:latin typeface="Arial"/>
              </a:rPr>
              <a:t>Das Projekt wird im Fahrsimulator des IoT durchgeführt.</a:t>
            </a:r>
            <a:endParaRPr/>
          </a:p>
          <a:p>
            <a:endParaRPr/>
          </a:p>
          <a:p>
            <a:r>
              <a:rPr lang="de-DE">
                <a:latin typeface="Arial"/>
              </a:rPr>
              <a:t>Das Projekt umfasst die Themenbereiche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Signalverarbeitung: Transformation des rohen EEG-Signal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MachineLearning: Feature Extraktion und Erkennung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