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60" r:id="rId2"/>
    <p:sldId id="261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itivi.org/" TargetMode="External"/><Relationship Id="rId2" Type="http://schemas.openxmlformats.org/officeDocument/2006/relationships/hyperlink" Target="https://codewith.mu/" TargetMode="External"/><Relationship Id="rId1" Type="http://schemas.openxmlformats.org/officeDocument/2006/relationships/hyperlink" Target="https://pygame-zero.readthedocs.io/en/stable/" TargetMode="External"/><Relationship Id="rId4" Type="http://schemas.openxmlformats.org/officeDocument/2006/relationships/hyperlink" Target="https://github.com/EasyScreenCast/EasyScreenCast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itivi.org/" TargetMode="External"/><Relationship Id="rId2" Type="http://schemas.openxmlformats.org/officeDocument/2006/relationships/hyperlink" Target="https://codewith.mu/" TargetMode="External"/><Relationship Id="rId1" Type="http://schemas.openxmlformats.org/officeDocument/2006/relationships/hyperlink" Target="https://pygame-zero.readthedocs.io/en/stable/" TargetMode="External"/><Relationship Id="rId4" Type="http://schemas.openxmlformats.org/officeDocument/2006/relationships/hyperlink" Target="https://github.com/EasyScreenCast/EasyScreenCas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255C80-838E-4ADE-87BD-1F761B40685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5D27E95-7268-4E6B-A94D-632A3114152F}">
      <dgm:prSet/>
      <dgm:spPr/>
      <dgm:t>
        <a:bodyPr/>
        <a:lstStyle/>
        <a:p>
          <a:r>
            <a:rPr lang="en-US"/>
            <a:t>Python 3</a:t>
          </a:r>
        </a:p>
      </dgm:t>
    </dgm:pt>
    <dgm:pt modelId="{A896ECC4-5DA3-4F18-923E-F440928C40C5}" type="parTrans" cxnId="{9311A20C-4907-4E37-8220-C83A82E979FB}">
      <dgm:prSet/>
      <dgm:spPr/>
      <dgm:t>
        <a:bodyPr/>
        <a:lstStyle/>
        <a:p>
          <a:endParaRPr lang="en-US"/>
        </a:p>
      </dgm:t>
    </dgm:pt>
    <dgm:pt modelId="{38B0B41C-7151-4D93-911A-DD93EDC3010D}" type="sibTrans" cxnId="{9311A20C-4907-4E37-8220-C83A82E979FB}">
      <dgm:prSet/>
      <dgm:spPr/>
      <dgm:t>
        <a:bodyPr/>
        <a:lstStyle/>
        <a:p>
          <a:endParaRPr lang="en-US"/>
        </a:p>
      </dgm:t>
    </dgm:pt>
    <dgm:pt modelId="{D5125F6A-BDCB-4018-88BE-D472A092A3D5}">
      <dgm:prSet/>
      <dgm:spPr/>
      <dgm:t>
        <a:bodyPr/>
        <a:lstStyle/>
        <a:p>
          <a:r>
            <a:rPr lang="en-US"/>
            <a:t>Py Game Zero: </a:t>
          </a:r>
          <a:r>
            <a:rPr lang="en-US">
              <a:hlinkClick xmlns:r="http://schemas.openxmlformats.org/officeDocument/2006/relationships" r:id="rId1"/>
            </a:rPr>
            <a:t>https://pygame-zero.readthedocs.io/en/stable/</a:t>
          </a:r>
          <a:endParaRPr lang="en-US"/>
        </a:p>
      </dgm:t>
    </dgm:pt>
    <dgm:pt modelId="{50DB3FAB-3D90-4CF4-99F7-6835ED4CC142}" type="parTrans" cxnId="{3E69FCDE-F069-46A8-B8ED-589C1989F4A7}">
      <dgm:prSet/>
      <dgm:spPr/>
      <dgm:t>
        <a:bodyPr/>
        <a:lstStyle/>
        <a:p>
          <a:endParaRPr lang="en-US"/>
        </a:p>
      </dgm:t>
    </dgm:pt>
    <dgm:pt modelId="{86BEBDC0-6692-4EC7-9064-CC0B20191EA1}" type="sibTrans" cxnId="{3E69FCDE-F069-46A8-B8ED-589C1989F4A7}">
      <dgm:prSet/>
      <dgm:spPr/>
      <dgm:t>
        <a:bodyPr/>
        <a:lstStyle/>
        <a:p>
          <a:endParaRPr lang="en-US"/>
        </a:p>
      </dgm:t>
    </dgm:pt>
    <dgm:pt modelId="{74D95722-5EFD-4979-8874-9DA44AA51D10}">
      <dgm:prSet/>
      <dgm:spPr/>
      <dgm:t>
        <a:bodyPr/>
        <a:lstStyle/>
        <a:p>
          <a:r>
            <a:rPr lang="en-US"/>
            <a:t>An Integrated Development environment called mu-editor: </a:t>
          </a:r>
          <a:r>
            <a:rPr lang="en-US">
              <a:hlinkClick xmlns:r="http://schemas.openxmlformats.org/officeDocument/2006/relationships" r:id="rId2"/>
            </a:rPr>
            <a:t>https://codewith.mu/</a:t>
          </a:r>
          <a:endParaRPr lang="en-US"/>
        </a:p>
      </dgm:t>
    </dgm:pt>
    <dgm:pt modelId="{7438CE14-2151-46AC-B561-3E056086C8B2}" type="parTrans" cxnId="{DB59C1E6-0A90-4DB4-A6E2-ABA15AA85CD4}">
      <dgm:prSet/>
      <dgm:spPr/>
      <dgm:t>
        <a:bodyPr/>
        <a:lstStyle/>
        <a:p>
          <a:endParaRPr lang="en-US"/>
        </a:p>
      </dgm:t>
    </dgm:pt>
    <dgm:pt modelId="{0253F645-031E-44E0-ABB8-040B50111E03}" type="sibTrans" cxnId="{DB59C1E6-0A90-4DB4-A6E2-ABA15AA85CD4}">
      <dgm:prSet/>
      <dgm:spPr/>
      <dgm:t>
        <a:bodyPr/>
        <a:lstStyle/>
        <a:p>
          <a:endParaRPr lang="en-US"/>
        </a:p>
      </dgm:t>
    </dgm:pt>
    <dgm:pt modelId="{ACD53115-641D-4676-8D35-EF65048D817E}">
      <dgm:prSet/>
      <dgm:spPr/>
      <dgm:t>
        <a:bodyPr/>
        <a:lstStyle/>
        <a:p>
          <a:r>
            <a:rPr lang="en-US"/>
            <a:t>A video and sound rendering program called Pitivi:  </a:t>
          </a:r>
          <a:r>
            <a:rPr lang="en-US">
              <a:hlinkClick xmlns:r="http://schemas.openxmlformats.org/officeDocument/2006/relationships" r:id="rId3"/>
            </a:rPr>
            <a:t>http://www.pitivi.org/</a:t>
          </a:r>
          <a:endParaRPr lang="en-US"/>
        </a:p>
      </dgm:t>
    </dgm:pt>
    <dgm:pt modelId="{D29CDD2F-2E44-4E9D-800C-C77FB8993900}" type="parTrans" cxnId="{F8801EA0-22AA-469D-868A-51710390456D}">
      <dgm:prSet/>
      <dgm:spPr/>
      <dgm:t>
        <a:bodyPr/>
        <a:lstStyle/>
        <a:p>
          <a:endParaRPr lang="en-US"/>
        </a:p>
      </dgm:t>
    </dgm:pt>
    <dgm:pt modelId="{FBDB5C39-F19C-4107-A5DE-B1C02EC7EB14}" type="sibTrans" cxnId="{F8801EA0-22AA-469D-868A-51710390456D}">
      <dgm:prSet/>
      <dgm:spPr/>
      <dgm:t>
        <a:bodyPr/>
        <a:lstStyle/>
        <a:p>
          <a:endParaRPr lang="en-US"/>
        </a:p>
      </dgm:t>
    </dgm:pt>
    <dgm:pt modelId="{5B78B784-1711-44A1-8127-0DCC3E6C0B32}">
      <dgm:prSet/>
      <dgm:spPr/>
      <dgm:t>
        <a:bodyPr/>
        <a:lstStyle/>
        <a:p>
          <a:r>
            <a:rPr lang="en-US"/>
            <a:t>A video recording program called easy screen cast: </a:t>
          </a:r>
          <a:r>
            <a:rPr lang="en-US">
              <a:hlinkClick xmlns:r="http://schemas.openxmlformats.org/officeDocument/2006/relationships" r:id="rId4"/>
            </a:rPr>
            <a:t>https://github.com/EasyScreenCast/EasyScreenCast</a:t>
          </a:r>
          <a:endParaRPr lang="en-US"/>
        </a:p>
      </dgm:t>
    </dgm:pt>
    <dgm:pt modelId="{BA0CCD51-12F0-4445-9136-5920B0420181}" type="parTrans" cxnId="{07C2BB66-CE42-40DC-9CFD-567E0B56DC48}">
      <dgm:prSet/>
      <dgm:spPr/>
      <dgm:t>
        <a:bodyPr/>
        <a:lstStyle/>
        <a:p>
          <a:endParaRPr lang="en-US"/>
        </a:p>
      </dgm:t>
    </dgm:pt>
    <dgm:pt modelId="{2B2C7DA3-F8B6-43D6-AA9B-B0B95E565FC4}" type="sibTrans" cxnId="{07C2BB66-CE42-40DC-9CFD-567E0B56DC48}">
      <dgm:prSet/>
      <dgm:spPr/>
      <dgm:t>
        <a:bodyPr/>
        <a:lstStyle/>
        <a:p>
          <a:endParaRPr lang="en-US"/>
        </a:p>
      </dgm:t>
    </dgm:pt>
    <dgm:pt modelId="{58B19B41-04D8-463C-89EC-B09E27681974}">
      <dgm:prSet/>
      <dgm:spPr/>
      <dgm:t>
        <a:bodyPr/>
        <a:lstStyle/>
        <a:p>
          <a:r>
            <a:rPr lang="en-US"/>
            <a:t>And YouTube</a:t>
          </a:r>
        </a:p>
      </dgm:t>
    </dgm:pt>
    <dgm:pt modelId="{C6AC222C-2EAE-4AF0-8169-9375786089D0}" type="parTrans" cxnId="{A6F8920E-1622-44D1-8616-97B823A6F4AC}">
      <dgm:prSet/>
      <dgm:spPr/>
      <dgm:t>
        <a:bodyPr/>
        <a:lstStyle/>
        <a:p>
          <a:endParaRPr lang="en-US"/>
        </a:p>
      </dgm:t>
    </dgm:pt>
    <dgm:pt modelId="{82E1107D-DBBE-439C-9A8A-D5664CF44660}" type="sibTrans" cxnId="{A6F8920E-1622-44D1-8616-97B823A6F4AC}">
      <dgm:prSet/>
      <dgm:spPr/>
      <dgm:t>
        <a:bodyPr/>
        <a:lstStyle/>
        <a:p>
          <a:endParaRPr lang="en-US"/>
        </a:p>
      </dgm:t>
    </dgm:pt>
    <dgm:pt modelId="{B3C21AC7-31DB-4DF1-9A60-1E367AC51235}">
      <dgm:prSet/>
      <dgm:spPr/>
      <dgm:t>
        <a:bodyPr/>
        <a:lstStyle/>
        <a:p>
          <a:r>
            <a:rPr lang="en-US"/>
            <a:t>And PowerPoint</a:t>
          </a:r>
        </a:p>
      </dgm:t>
    </dgm:pt>
    <dgm:pt modelId="{250FEF49-FA7B-4854-BABD-C4679183822F}" type="parTrans" cxnId="{16262130-1F2E-49EA-BC54-A6924FC1B0FE}">
      <dgm:prSet/>
      <dgm:spPr/>
      <dgm:t>
        <a:bodyPr/>
        <a:lstStyle/>
        <a:p>
          <a:endParaRPr lang="en-US"/>
        </a:p>
      </dgm:t>
    </dgm:pt>
    <dgm:pt modelId="{A2B5B929-1444-46E2-96B0-6261C2603723}" type="sibTrans" cxnId="{16262130-1F2E-49EA-BC54-A6924FC1B0FE}">
      <dgm:prSet/>
      <dgm:spPr/>
      <dgm:t>
        <a:bodyPr/>
        <a:lstStyle/>
        <a:p>
          <a:endParaRPr lang="en-US"/>
        </a:p>
      </dgm:t>
    </dgm:pt>
    <dgm:pt modelId="{39E9DAC2-C91F-4316-BCC3-3494AF330B16}" type="pres">
      <dgm:prSet presAssocID="{A9255C80-838E-4ADE-87BD-1F761B40685D}" presName="linear" presStyleCnt="0">
        <dgm:presLayoutVars>
          <dgm:animLvl val="lvl"/>
          <dgm:resizeHandles val="exact"/>
        </dgm:presLayoutVars>
      </dgm:prSet>
      <dgm:spPr/>
    </dgm:pt>
    <dgm:pt modelId="{8720504D-2C56-46EE-A0F3-4E4B783E7CDD}" type="pres">
      <dgm:prSet presAssocID="{A5D27E95-7268-4E6B-A94D-632A3114152F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55AC0F00-6C85-4F0B-AEC9-FEC7EB61C5A6}" type="pres">
      <dgm:prSet presAssocID="{38B0B41C-7151-4D93-911A-DD93EDC3010D}" presName="spacer" presStyleCnt="0"/>
      <dgm:spPr/>
    </dgm:pt>
    <dgm:pt modelId="{F2CAEFFE-7B9B-45E1-9B57-22FD3BEFD1AA}" type="pres">
      <dgm:prSet presAssocID="{D5125F6A-BDCB-4018-88BE-D472A092A3D5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516268AE-0DDC-4E24-918D-6C40C18443B8}" type="pres">
      <dgm:prSet presAssocID="{86BEBDC0-6692-4EC7-9064-CC0B20191EA1}" presName="spacer" presStyleCnt="0"/>
      <dgm:spPr/>
    </dgm:pt>
    <dgm:pt modelId="{A043C5E8-24C6-4A66-871A-E6E42476AFF0}" type="pres">
      <dgm:prSet presAssocID="{74D95722-5EFD-4979-8874-9DA44AA51D10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D164660-05DC-4911-84A8-347DBAFC1D9F}" type="pres">
      <dgm:prSet presAssocID="{0253F645-031E-44E0-ABB8-040B50111E03}" presName="spacer" presStyleCnt="0"/>
      <dgm:spPr/>
    </dgm:pt>
    <dgm:pt modelId="{9FBD4099-BDB9-4602-B808-5174AE425858}" type="pres">
      <dgm:prSet presAssocID="{ACD53115-641D-4676-8D35-EF65048D817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4B4B8AA9-92EF-4F66-A590-8BF693159481}" type="pres">
      <dgm:prSet presAssocID="{FBDB5C39-F19C-4107-A5DE-B1C02EC7EB14}" presName="spacer" presStyleCnt="0"/>
      <dgm:spPr/>
    </dgm:pt>
    <dgm:pt modelId="{A4308BFF-4787-4C22-A439-C79837D78835}" type="pres">
      <dgm:prSet presAssocID="{5B78B784-1711-44A1-8127-0DCC3E6C0B32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76D5306A-CCA7-470A-9BFF-8BBA7C01BBC6}" type="pres">
      <dgm:prSet presAssocID="{2B2C7DA3-F8B6-43D6-AA9B-B0B95E565FC4}" presName="spacer" presStyleCnt="0"/>
      <dgm:spPr/>
    </dgm:pt>
    <dgm:pt modelId="{5ECEBD77-BAD6-4963-BD23-F6E8F3B43E96}" type="pres">
      <dgm:prSet presAssocID="{58B19B41-04D8-463C-89EC-B09E27681974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958088C2-1077-4C82-A6D0-CBA157AAEAB9}" type="pres">
      <dgm:prSet presAssocID="{82E1107D-DBBE-439C-9A8A-D5664CF44660}" presName="spacer" presStyleCnt="0"/>
      <dgm:spPr/>
    </dgm:pt>
    <dgm:pt modelId="{474A4111-A098-4125-A3CB-BD7F1CA5058F}" type="pres">
      <dgm:prSet presAssocID="{B3C21AC7-31DB-4DF1-9A60-1E367AC5123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9311A20C-4907-4E37-8220-C83A82E979FB}" srcId="{A9255C80-838E-4ADE-87BD-1F761B40685D}" destId="{A5D27E95-7268-4E6B-A94D-632A3114152F}" srcOrd="0" destOrd="0" parTransId="{A896ECC4-5DA3-4F18-923E-F440928C40C5}" sibTransId="{38B0B41C-7151-4D93-911A-DD93EDC3010D}"/>
    <dgm:cxn modelId="{A6F8920E-1622-44D1-8616-97B823A6F4AC}" srcId="{A9255C80-838E-4ADE-87BD-1F761B40685D}" destId="{58B19B41-04D8-463C-89EC-B09E27681974}" srcOrd="5" destOrd="0" parTransId="{C6AC222C-2EAE-4AF0-8169-9375786089D0}" sibTransId="{82E1107D-DBBE-439C-9A8A-D5664CF44660}"/>
    <dgm:cxn modelId="{16262130-1F2E-49EA-BC54-A6924FC1B0FE}" srcId="{A9255C80-838E-4ADE-87BD-1F761B40685D}" destId="{B3C21AC7-31DB-4DF1-9A60-1E367AC51235}" srcOrd="6" destOrd="0" parTransId="{250FEF49-FA7B-4854-BABD-C4679183822F}" sibTransId="{A2B5B929-1444-46E2-96B0-6261C2603723}"/>
    <dgm:cxn modelId="{3D049033-B0AF-4507-B852-FD65F9FC9245}" type="presOf" srcId="{58B19B41-04D8-463C-89EC-B09E27681974}" destId="{5ECEBD77-BAD6-4963-BD23-F6E8F3B43E96}" srcOrd="0" destOrd="0" presId="urn:microsoft.com/office/officeart/2005/8/layout/vList2"/>
    <dgm:cxn modelId="{07C2BB66-CE42-40DC-9CFD-567E0B56DC48}" srcId="{A9255C80-838E-4ADE-87BD-1F761B40685D}" destId="{5B78B784-1711-44A1-8127-0DCC3E6C0B32}" srcOrd="4" destOrd="0" parTransId="{BA0CCD51-12F0-4445-9136-5920B0420181}" sibTransId="{2B2C7DA3-F8B6-43D6-AA9B-B0B95E565FC4}"/>
    <dgm:cxn modelId="{12142668-3776-4B36-82AC-58AA0EF54A4F}" type="presOf" srcId="{A5D27E95-7268-4E6B-A94D-632A3114152F}" destId="{8720504D-2C56-46EE-A0F3-4E4B783E7CDD}" srcOrd="0" destOrd="0" presId="urn:microsoft.com/office/officeart/2005/8/layout/vList2"/>
    <dgm:cxn modelId="{D857B94C-B173-4FAB-9C73-E309924681AF}" type="presOf" srcId="{74D95722-5EFD-4979-8874-9DA44AA51D10}" destId="{A043C5E8-24C6-4A66-871A-E6E42476AFF0}" srcOrd="0" destOrd="0" presId="urn:microsoft.com/office/officeart/2005/8/layout/vList2"/>
    <dgm:cxn modelId="{7FDAF251-C2FB-4225-8D40-36CF35D4CBD7}" type="presOf" srcId="{B3C21AC7-31DB-4DF1-9A60-1E367AC51235}" destId="{474A4111-A098-4125-A3CB-BD7F1CA5058F}" srcOrd="0" destOrd="0" presId="urn:microsoft.com/office/officeart/2005/8/layout/vList2"/>
    <dgm:cxn modelId="{5B9B3F53-2E46-434B-89B1-C772D1121189}" type="presOf" srcId="{5B78B784-1711-44A1-8127-0DCC3E6C0B32}" destId="{A4308BFF-4787-4C22-A439-C79837D78835}" srcOrd="0" destOrd="0" presId="urn:microsoft.com/office/officeart/2005/8/layout/vList2"/>
    <dgm:cxn modelId="{36CE555A-038C-4E9C-8FE6-0F7CE94EF093}" type="presOf" srcId="{A9255C80-838E-4ADE-87BD-1F761B40685D}" destId="{39E9DAC2-C91F-4316-BCC3-3494AF330B16}" srcOrd="0" destOrd="0" presId="urn:microsoft.com/office/officeart/2005/8/layout/vList2"/>
    <dgm:cxn modelId="{F8801EA0-22AA-469D-868A-51710390456D}" srcId="{A9255C80-838E-4ADE-87BD-1F761B40685D}" destId="{ACD53115-641D-4676-8D35-EF65048D817E}" srcOrd="3" destOrd="0" parTransId="{D29CDD2F-2E44-4E9D-800C-C77FB8993900}" sibTransId="{FBDB5C39-F19C-4107-A5DE-B1C02EC7EB14}"/>
    <dgm:cxn modelId="{3E69FCDE-F069-46A8-B8ED-589C1989F4A7}" srcId="{A9255C80-838E-4ADE-87BD-1F761B40685D}" destId="{D5125F6A-BDCB-4018-88BE-D472A092A3D5}" srcOrd="1" destOrd="0" parTransId="{50DB3FAB-3D90-4CF4-99F7-6835ED4CC142}" sibTransId="{86BEBDC0-6692-4EC7-9064-CC0B20191EA1}"/>
    <dgm:cxn modelId="{DB59C1E6-0A90-4DB4-A6E2-ABA15AA85CD4}" srcId="{A9255C80-838E-4ADE-87BD-1F761B40685D}" destId="{74D95722-5EFD-4979-8874-9DA44AA51D10}" srcOrd="2" destOrd="0" parTransId="{7438CE14-2151-46AC-B561-3E056086C8B2}" sibTransId="{0253F645-031E-44E0-ABB8-040B50111E03}"/>
    <dgm:cxn modelId="{E918B5FA-84A5-4A64-B401-672E96CF8B9F}" type="presOf" srcId="{D5125F6A-BDCB-4018-88BE-D472A092A3D5}" destId="{F2CAEFFE-7B9B-45E1-9B57-22FD3BEFD1AA}" srcOrd="0" destOrd="0" presId="urn:microsoft.com/office/officeart/2005/8/layout/vList2"/>
    <dgm:cxn modelId="{AE88F1FA-8DA0-40EF-B10D-2E5E5CF08129}" type="presOf" srcId="{ACD53115-641D-4676-8D35-EF65048D817E}" destId="{9FBD4099-BDB9-4602-B808-5174AE425858}" srcOrd="0" destOrd="0" presId="urn:microsoft.com/office/officeart/2005/8/layout/vList2"/>
    <dgm:cxn modelId="{2478A966-360B-44DE-9849-9F8311CA6D2B}" type="presParOf" srcId="{39E9DAC2-C91F-4316-BCC3-3494AF330B16}" destId="{8720504D-2C56-46EE-A0F3-4E4B783E7CDD}" srcOrd="0" destOrd="0" presId="urn:microsoft.com/office/officeart/2005/8/layout/vList2"/>
    <dgm:cxn modelId="{F02250F9-0AFB-4F20-9055-B036CFF5E821}" type="presParOf" srcId="{39E9DAC2-C91F-4316-BCC3-3494AF330B16}" destId="{55AC0F00-6C85-4F0B-AEC9-FEC7EB61C5A6}" srcOrd="1" destOrd="0" presId="urn:microsoft.com/office/officeart/2005/8/layout/vList2"/>
    <dgm:cxn modelId="{A37073FC-1EEC-4CAF-9A71-6A3C7D0DBDAB}" type="presParOf" srcId="{39E9DAC2-C91F-4316-BCC3-3494AF330B16}" destId="{F2CAEFFE-7B9B-45E1-9B57-22FD3BEFD1AA}" srcOrd="2" destOrd="0" presId="urn:microsoft.com/office/officeart/2005/8/layout/vList2"/>
    <dgm:cxn modelId="{6AA437D5-CEBA-4100-B8B8-000FAF9094B7}" type="presParOf" srcId="{39E9DAC2-C91F-4316-BCC3-3494AF330B16}" destId="{516268AE-0DDC-4E24-918D-6C40C18443B8}" srcOrd="3" destOrd="0" presId="urn:microsoft.com/office/officeart/2005/8/layout/vList2"/>
    <dgm:cxn modelId="{A47673B3-66A2-4A58-8E09-43E806052AC3}" type="presParOf" srcId="{39E9DAC2-C91F-4316-BCC3-3494AF330B16}" destId="{A043C5E8-24C6-4A66-871A-E6E42476AFF0}" srcOrd="4" destOrd="0" presId="urn:microsoft.com/office/officeart/2005/8/layout/vList2"/>
    <dgm:cxn modelId="{80566C41-2A71-4DD2-B827-AF483AF2C30A}" type="presParOf" srcId="{39E9DAC2-C91F-4316-BCC3-3494AF330B16}" destId="{6D164660-05DC-4911-84A8-347DBAFC1D9F}" srcOrd="5" destOrd="0" presId="urn:microsoft.com/office/officeart/2005/8/layout/vList2"/>
    <dgm:cxn modelId="{D0F1DE39-BC04-4B5B-A71B-E07CAF0BF876}" type="presParOf" srcId="{39E9DAC2-C91F-4316-BCC3-3494AF330B16}" destId="{9FBD4099-BDB9-4602-B808-5174AE425858}" srcOrd="6" destOrd="0" presId="urn:microsoft.com/office/officeart/2005/8/layout/vList2"/>
    <dgm:cxn modelId="{F652B8CB-E28B-4DAD-BDEC-8373D1126095}" type="presParOf" srcId="{39E9DAC2-C91F-4316-BCC3-3494AF330B16}" destId="{4B4B8AA9-92EF-4F66-A590-8BF693159481}" srcOrd="7" destOrd="0" presId="urn:microsoft.com/office/officeart/2005/8/layout/vList2"/>
    <dgm:cxn modelId="{2445762A-2187-496D-8124-00A5D001FE25}" type="presParOf" srcId="{39E9DAC2-C91F-4316-BCC3-3494AF330B16}" destId="{A4308BFF-4787-4C22-A439-C79837D78835}" srcOrd="8" destOrd="0" presId="urn:microsoft.com/office/officeart/2005/8/layout/vList2"/>
    <dgm:cxn modelId="{C99E90AD-0F14-49EB-A6BF-0EF4F4641C17}" type="presParOf" srcId="{39E9DAC2-C91F-4316-BCC3-3494AF330B16}" destId="{76D5306A-CCA7-470A-9BFF-8BBA7C01BBC6}" srcOrd="9" destOrd="0" presId="urn:microsoft.com/office/officeart/2005/8/layout/vList2"/>
    <dgm:cxn modelId="{681B3751-DC61-4806-A409-7DB50F62CDB7}" type="presParOf" srcId="{39E9DAC2-C91F-4316-BCC3-3494AF330B16}" destId="{5ECEBD77-BAD6-4963-BD23-F6E8F3B43E96}" srcOrd="10" destOrd="0" presId="urn:microsoft.com/office/officeart/2005/8/layout/vList2"/>
    <dgm:cxn modelId="{70B2A806-9FC0-4B1F-A5D3-75CCC4034D00}" type="presParOf" srcId="{39E9DAC2-C91F-4316-BCC3-3494AF330B16}" destId="{958088C2-1077-4C82-A6D0-CBA157AAEAB9}" srcOrd="11" destOrd="0" presId="urn:microsoft.com/office/officeart/2005/8/layout/vList2"/>
    <dgm:cxn modelId="{D5DAC3A4-7EC3-433D-AEA5-49DCD328EDD4}" type="presParOf" srcId="{39E9DAC2-C91F-4316-BCC3-3494AF330B16}" destId="{474A4111-A098-4125-A3CB-BD7F1CA5058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0504D-2C56-46EE-A0F3-4E4B783E7CDD}">
      <dsp:nvSpPr>
        <dsp:cNvPr id="0" name=""/>
        <dsp:cNvSpPr/>
      </dsp:nvSpPr>
      <dsp:spPr>
        <a:xfrm>
          <a:off x="0" y="136830"/>
          <a:ext cx="6513603" cy="75477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Python 3</a:t>
          </a:r>
        </a:p>
      </dsp:txBody>
      <dsp:txXfrm>
        <a:off x="36845" y="173675"/>
        <a:ext cx="6439913" cy="681087"/>
      </dsp:txXfrm>
    </dsp:sp>
    <dsp:sp modelId="{F2CAEFFE-7B9B-45E1-9B57-22FD3BEFD1AA}">
      <dsp:nvSpPr>
        <dsp:cNvPr id="0" name=""/>
        <dsp:cNvSpPr/>
      </dsp:nvSpPr>
      <dsp:spPr>
        <a:xfrm>
          <a:off x="0" y="946328"/>
          <a:ext cx="6513603" cy="754777"/>
        </a:xfrm>
        <a:prstGeom prst="round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Py Game Zero: </a:t>
          </a:r>
          <a:r>
            <a:rPr lang="en-US" sz="1900" kern="1200">
              <a:hlinkClick xmlns:r="http://schemas.openxmlformats.org/officeDocument/2006/relationships" r:id="rId1"/>
            </a:rPr>
            <a:t>https://pygame-zero.readthedocs.io/en/stable/</a:t>
          </a:r>
          <a:endParaRPr lang="en-US" sz="1900" kern="1200"/>
        </a:p>
      </dsp:txBody>
      <dsp:txXfrm>
        <a:off x="36845" y="983173"/>
        <a:ext cx="6439913" cy="681087"/>
      </dsp:txXfrm>
    </dsp:sp>
    <dsp:sp modelId="{A043C5E8-24C6-4A66-871A-E6E42476AFF0}">
      <dsp:nvSpPr>
        <dsp:cNvPr id="0" name=""/>
        <dsp:cNvSpPr/>
      </dsp:nvSpPr>
      <dsp:spPr>
        <a:xfrm>
          <a:off x="0" y="1755826"/>
          <a:ext cx="6513603" cy="754777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 Integrated Development environment called mu-editor: </a:t>
          </a:r>
          <a:r>
            <a:rPr lang="en-US" sz="1900" kern="1200">
              <a:hlinkClick xmlns:r="http://schemas.openxmlformats.org/officeDocument/2006/relationships" r:id="rId2"/>
            </a:rPr>
            <a:t>https://codewith.mu/</a:t>
          </a:r>
          <a:endParaRPr lang="en-US" sz="1900" kern="1200"/>
        </a:p>
      </dsp:txBody>
      <dsp:txXfrm>
        <a:off x="36845" y="1792671"/>
        <a:ext cx="6439913" cy="681087"/>
      </dsp:txXfrm>
    </dsp:sp>
    <dsp:sp modelId="{9FBD4099-BDB9-4602-B808-5174AE425858}">
      <dsp:nvSpPr>
        <dsp:cNvPr id="0" name=""/>
        <dsp:cNvSpPr/>
      </dsp:nvSpPr>
      <dsp:spPr>
        <a:xfrm>
          <a:off x="0" y="2565324"/>
          <a:ext cx="6513603" cy="754777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video and sound rendering program called Pitivi:  </a:t>
          </a:r>
          <a:r>
            <a:rPr lang="en-US" sz="1900" kern="1200">
              <a:hlinkClick xmlns:r="http://schemas.openxmlformats.org/officeDocument/2006/relationships" r:id="rId3"/>
            </a:rPr>
            <a:t>http://www.pitivi.org/</a:t>
          </a:r>
          <a:endParaRPr lang="en-US" sz="1900" kern="1200"/>
        </a:p>
      </dsp:txBody>
      <dsp:txXfrm>
        <a:off x="36845" y="2602169"/>
        <a:ext cx="6439913" cy="681087"/>
      </dsp:txXfrm>
    </dsp:sp>
    <dsp:sp modelId="{A4308BFF-4787-4C22-A439-C79837D78835}">
      <dsp:nvSpPr>
        <dsp:cNvPr id="0" name=""/>
        <dsp:cNvSpPr/>
      </dsp:nvSpPr>
      <dsp:spPr>
        <a:xfrm>
          <a:off x="0" y="3374821"/>
          <a:ext cx="6513603" cy="754777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video recording program called easy screen cast: </a:t>
          </a:r>
          <a:r>
            <a:rPr lang="en-US" sz="1900" kern="1200">
              <a:hlinkClick xmlns:r="http://schemas.openxmlformats.org/officeDocument/2006/relationships" r:id="rId4"/>
            </a:rPr>
            <a:t>https://github.com/EasyScreenCast/EasyScreenCast</a:t>
          </a:r>
          <a:endParaRPr lang="en-US" sz="1900" kern="1200"/>
        </a:p>
      </dsp:txBody>
      <dsp:txXfrm>
        <a:off x="36845" y="3411666"/>
        <a:ext cx="6439913" cy="681087"/>
      </dsp:txXfrm>
    </dsp:sp>
    <dsp:sp modelId="{5ECEBD77-BAD6-4963-BD23-F6E8F3B43E96}">
      <dsp:nvSpPr>
        <dsp:cNvPr id="0" name=""/>
        <dsp:cNvSpPr/>
      </dsp:nvSpPr>
      <dsp:spPr>
        <a:xfrm>
          <a:off x="0" y="4184319"/>
          <a:ext cx="6513603" cy="754777"/>
        </a:xfrm>
        <a:prstGeom prst="round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And YouTube</a:t>
          </a:r>
        </a:p>
      </dsp:txBody>
      <dsp:txXfrm>
        <a:off x="36845" y="4221164"/>
        <a:ext cx="6439913" cy="681087"/>
      </dsp:txXfrm>
    </dsp:sp>
    <dsp:sp modelId="{474A4111-A098-4125-A3CB-BD7F1CA5058F}">
      <dsp:nvSpPr>
        <dsp:cNvPr id="0" name=""/>
        <dsp:cNvSpPr/>
      </dsp:nvSpPr>
      <dsp:spPr>
        <a:xfrm>
          <a:off x="0" y="4993817"/>
          <a:ext cx="6513603" cy="754777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And PowerPoint</a:t>
          </a:r>
        </a:p>
      </dsp:txBody>
      <dsp:txXfrm>
        <a:off x="36845" y="5030662"/>
        <a:ext cx="6439913" cy="681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186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392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734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631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09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708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91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612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76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432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115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5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github.com/EvgenyYukhanov/7thgradepython/tree/master/codeday-seattle-2019" TargetMode="External"/><Relationship Id="rId7" Type="http://schemas.openxmlformats.org/officeDocument/2006/relationships/diagramColors" Target="../diagrams/colors1.xml"/><Relationship Id="rId2" Type="http://schemas.openxmlformats.org/officeDocument/2006/relationships/hyperlink" Target="https://youtu.be/0w4mSn1WbBk" TargetMode="Externa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068431C-0B19-4F15-9CCF-0E02B33B6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9128" y="294888"/>
            <a:ext cx="5319433" cy="6869844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cs typeface="Calibri Light"/>
              </a:rPr>
              <a:t>This Code Day I Had 2 options: make something with raspberry pi or make something with python (I don’t know any other coding language's)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C6334C2-F73F-4B3B-A626-DD5F69DF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F658924D-0CEC-48BA-A464-0041E8010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4131"/>
          <a:stretch/>
        </p:blipFill>
        <p:spPr>
          <a:xfrm>
            <a:off x="20" y="10"/>
            <a:ext cx="5234499" cy="6210619"/>
          </a:xfrm>
          <a:custGeom>
            <a:avLst/>
            <a:gdLst>
              <a:gd name="connsiteX0" fmla="*/ 1082595 w 5234519"/>
              <a:gd name="connsiteY0" fmla="*/ 0 h 6210629"/>
              <a:gd name="connsiteX1" fmla="*/ 3027450 w 5234519"/>
              <a:gd name="connsiteY1" fmla="*/ 0 h 6210629"/>
              <a:gd name="connsiteX2" fmla="*/ 3291029 w 5234519"/>
              <a:gd name="connsiteY2" fmla="*/ 96471 h 6210629"/>
              <a:gd name="connsiteX3" fmla="*/ 5234519 w 5234519"/>
              <a:gd name="connsiteY3" fmla="*/ 3028517 h 6210629"/>
              <a:gd name="connsiteX4" fmla="*/ 2052407 w 5234519"/>
              <a:gd name="connsiteY4" fmla="*/ 6210629 h 6210629"/>
              <a:gd name="connsiteX5" fmla="*/ 28288 w 5234519"/>
              <a:gd name="connsiteY5" fmla="*/ 5483989 h 6210629"/>
              <a:gd name="connsiteX6" fmla="*/ 0 w 5234519"/>
              <a:gd name="connsiteY6" fmla="*/ 5458279 h 6210629"/>
              <a:gd name="connsiteX7" fmla="*/ 0 w 5234519"/>
              <a:gd name="connsiteY7" fmla="*/ 598754 h 6210629"/>
              <a:gd name="connsiteX8" fmla="*/ 28288 w 5234519"/>
              <a:gd name="connsiteY8" fmla="*/ 573044 h 6210629"/>
              <a:gd name="connsiteX9" fmla="*/ 958290 w 5234519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54669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417316A3-C37D-40E4-9EBE-3C2ADDEA4A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8" r="9307" b="1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  <p:sp>
        <p:nvSpPr>
          <p:cNvPr id="38" name="Rectangle 40">
            <a:extLst>
              <a:ext uri="{FF2B5EF4-FFF2-40B4-BE49-F238E27FC236}">
                <a16:creationId xmlns:a16="http://schemas.microsoft.com/office/drawing/2014/main" id="{98663357-1843-42BB-BC09-EACA8E00E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rgbClr val="665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68431C-0B19-4F15-9CCF-0E02B33B6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3400" y="640081"/>
            <a:ext cx="3395130" cy="52553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700" dirty="0">
                <a:solidFill>
                  <a:srgbClr val="FFFFFF"/>
                </a:solidFill>
                <a:latin typeface="Baskerville Old Face"/>
              </a:rPr>
              <a:t>After failing with raspberry pi I decided to make a game: After looking at many possibilities I decided to make Tetris</a:t>
            </a:r>
            <a:br>
              <a:rPr lang="en-US" sz="3700" dirty="0">
                <a:latin typeface="Baskerville Old Face"/>
              </a:rPr>
            </a:br>
            <a:endParaRPr lang="en-US" sz="3700">
              <a:solidFill>
                <a:srgbClr val="FFFFFF"/>
              </a:solidFill>
              <a:latin typeface="Baskerville Old Face"/>
            </a:endParaRPr>
          </a:p>
        </p:txBody>
      </p:sp>
    </p:spTree>
    <p:extLst>
      <p:ext uri="{BB962C8B-B14F-4D97-AF65-F5344CB8AC3E}">
        <p14:creationId xmlns:p14="http://schemas.microsoft.com/office/powerpoint/2010/main" val="251085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33B327-FA64-4D7A-A70C-E974C6BC2B68}"/>
              </a:ext>
            </a:extLst>
          </p:cNvPr>
          <p:cNvSpPr txBox="1"/>
          <p:nvPr/>
        </p:nvSpPr>
        <p:spPr>
          <a:xfrm>
            <a:off x="863029" y="1012004"/>
            <a:ext cx="3416158" cy="390050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Baskerville Old Face"/>
                <a:ea typeface="+mj-ea"/>
                <a:cs typeface="+mj-cs"/>
              </a:rPr>
              <a:t>Video: </a:t>
            </a:r>
            <a:r>
              <a:rPr lang="en-US" sz="4400" dirty="0">
                <a:solidFill>
                  <a:srgbClr val="FFFFFF"/>
                </a:solidFill>
                <a:latin typeface="Baskerville Old Face"/>
                <a:ea typeface="+mj-ea"/>
                <a:cs typeface="+mj-cs"/>
                <a:hlinkClick r:id="rId2"/>
              </a:rPr>
              <a:t>Youtube video thingy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solidFill>
                <a:srgbClr val="FFFFFF"/>
              </a:solidFill>
              <a:latin typeface="Baskerville Old Face"/>
              <a:ea typeface="+mj-ea"/>
              <a:cs typeface="Calibri Light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Baskerville Old Face"/>
                <a:ea typeface="+mj-ea"/>
                <a:cs typeface="Calibri Light"/>
              </a:rPr>
              <a:t>GitHub:</a:t>
            </a:r>
            <a:r>
              <a:rPr lang="en-US" sz="4400" dirty="0">
                <a:latin typeface="Baskerville Old Face"/>
                <a:ea typeface="+mn-lt"/>
                <a:cs typeface="+mn-lt"/>
                <a:hlinkClick r:id="rId3"/>
              </a:rPr>
              <a:t>https://github.com/EvgenyYukhanov/7thgradepython/tree/master/codeday-seattle-2019</a:t>
            </a:r>
            <a:endParaRPr lang="en-US" sz="4400" dirty="0">
              <a:solidFill>
                <a:srgbClr val="FFFFFF"/>
              </a:solidFill>
              <a:latin typeface="Baskerville Old Face"/>
              <a:ea typeface="+mj-ea"/>
              <a:cs typeface="Calibri Light"/>
            </a:endParaRPr>
          </a:p>
        </p:txBody>
      </p:sp>
      <p:graphicFrame>
        <p:nvGraphicFramePr>
          <p:cNvPr id="22" name="Text Placeholder 3">
            <a:extLst>
              <a:ext uri="{FF2B5EF4-FFF2-40B4-BE49-F238E27FC236}">
                <a16:creationId xmlns:a16="http://schemas.microsoft.com/office/drawing/2014/main" id="{E0621F7C-AE19-4469-82FA-5B8DC04991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357397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E5B4D2CF-EC4B-4FB7-87D6-A41AC016A044}"/>
              </a:ext>
            </a:extLst>
          </p:cNvPr>
          <p:cNvSpPr txBox="1"/>
          <p:nvPr/>
        </p:nvSpPr>
        <p:spPr>
          <a:xfrm>
            <a:off x="2872562" y="50681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skerville Old Face"/>
                <a:cs typeface="Calibri"/>
              </a:rPr>
              <a:t>Things I used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708B36-9B5E-4841-B013-A1635ABC5097}"/>
              </a:ext>
            </a:extLst>
          </p:cNvPr>
          <p:cNvCxnSpPr/>
          <p:nvPr/>
        </p:nvCxnSpPr>
        <p:spPr>
          <a:xfrm>
            <a:off x="4213372" y="731209"/>
            <a:ext cx="816935" cy="320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608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FC40-AF84-420E-AA15-50992375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Thanks' for listening!!!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075D145-09CC-4EE0-B234-37914E1D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04" r="8928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6163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This Code Day I Had 2 options: make something with raspberry pi or make something with python (I don’t know any other coding language's)</vt:lpstr>
      <vt:lpstr>After failing with raspberry pi I decided to make a game: After looking at many possibilities I decided to make Tetris </vt:lpstr>
      <vt:lpstr>PowerPoint Presentation</vt:lpstr>
      <vt:lpstr>Thanks' for listening!!!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259</cp:revision>
  <dcterms:created xsi:type="dcterms:W3CDTF">2013-07-15T20:26:40Z</dcterms:created>
  <dcterms:modified xsi:type="dcterms:W3CDTF">2019-05-26T17:17:50Z</dcterms:modified>
</cp:coreProperties>
</file>