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ca57c927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ca57c927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ca57c927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ca57c927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ca57c927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ca57c927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30f58d4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30f58d4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30f58d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30f58d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ca57c927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ca57c927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ca57c927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ca57c927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ca57c927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ca57c927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ca57c927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ca57c927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a57c927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a57c927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ca57c927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ca57c927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Presentation		</a:t>
            </a:r>
            <a:endParaRPr/>
          </a:p>
        </p:txBody>
      </p:sp>
      <p:sp>
        <p:nvSpPr>
          <p:cNvPr id="135" name="Google Shape;135;p13"/>
          <p:cNvSpPr txBox="1"/>
          <p:nvPr>
            <p:ph idx="1" type="subTitle"/>
          </p:nvPr>
        </p:nvSpPr>
        <p:spPr>
          <a:xfrm>
            <a:off x="5083950" y="3924925"/>
            <a:ext cx="34707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Alexander Zecevic u3244749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Wednesday 2:30pm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model (PDA)</a:t>
            </a:r>
            <a:endParaRPr/>
          </a:p>
        </p:txBody>
      </p:sp>
      <p:sp>
        <p:nvSpPr>
          <p:cNvPr id="201" name="Google Shape;201;p22"/>
          <p:cNvSpPr txBox="1"/>
          <p:nvPr>
            <p:ph idx="1" type="body"/>
          </p:nvPr>
        </p:nvSpPr>
        <p:spPr>
          <a:xfrm>
            <a:off x="1297500" y="1567550"/>
            <a:ext cx="3927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teachable machine, a data model was created that is able to take an input image and then </a:t>
            </a:r>
            <a:r>
              <a:rPr lang="en"/>
              <a:t>display</a:t>
            </a:r>
            <a:r>
              <a:rPr lang="en"/>
              <a:t> what class it believes it to be a part of as well as displaying a confidence score.</a:t>
            </a:r>
            <a:endParaRPr/>
          </a:p>
        </p:txBody>
      </p:sp>
      <p:pic>
        <p:nvPicPr>
          <p:cNvPr id="202" name="Google Shape;202;p22"/>
          <p:cNvPicPr preferRelativeResize="0"/>
          <p:nvPr/>
        </p:nvPicPr>
        <p:blipFill>
          <a:blip r:embed="rId3">
            <a:alphaModFix/>
          </a:blip>
          <a:stretch>
            <a:fillRect/>
          </a:stretch>
        </p:blipFill>
        <p:spPr>
          <a:xfrm>
            <a:off x="5360123" y="1281275"/>
            <a:ext cx="3681826" cy="3483751"/>
          </a:xfrm>
          <a:prstGeom prst="rect">
            <a:avLst/>
          </a:prstGeom>
          <a:noFill/>
          <a:ln>
            <a:noFill/>
          </a:ln>
        </p:spPr>
      </p:pic>
      <p:pic>
        <p:nvPicPr>
          <p:cNvPr id="203" name="Google Shape;203;p22"/>
          <p:cNvPicPr preferRelativeResize="0"/>
          <p:nvPr/>
        </p:nvPicPr>
        <p:blipFill>
          <a:blip r:embed="rId4">
            <a:alphaModFix/>
          </a:blip>
          <a:stretch>
            <a:fillRect/>
          </a:stretch>
        </p:blipFill>
        <p:spPr>
          <a:xfrm>
            <a:off x="997650" y="3263425"/>
            <a:ext cx="3835075" cy="56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a:t>
            </a:r>
            <a:endParaRPr/>
          </a:p>
        </p:txBody>
      </p:sp>
      <p:sp>
        <p:nvSpPr>
          <p:cNvPr id="209" name="Google Shape;209;p23"/>
          <p:cNvSpPr txBox="1"/>
          <p:nvPr>
            <p:ph idx="1" type="body"/>
          </p:nvPr>
        </p:nvSpPr>
        <p:spPr>
          <a:xfrm>
            <a:off x="1297500" y="1567550"/>
            <a:ext cx="4081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addition to the code for the data model, a simple GUI was created to display the class_name and confidence_score variables. More features will be added to the GUI as it is a work in progress. However in its current state the GUI runs and displays the </a:t>
            </a:r>
            <a:r>
              <a:rPr lang="en"/>
              <a:t>information</a:t>
            </a:r>
            <a:r>
              <a:rPr lang="en"/>
              <a:t>. </a:t>
            </a:r>
            <a:endParaRPr/>
          </a:p>
        </p:txBody>
      </p:sp>
      <p:pic>
        <p:nvPicPr>
          <p:cNvPr id="210" name="Google Shape;210;p23"/>
          <p:cNvPicPr preferRelativeResize="0"/>
          <p:nvPr/>
        </p:nvPicPr>
        <p:blipFill>
          <a:blip r:embed="rId3">
            <a:alphaModFix/>
          </a:blip>
          <a:stretch>
            <a:fillRect/>
          </a:stretch>
        </p:blipFill>
        <p:spPr>
          <a:xfrm>
            <a:off x="5268675" y="1398499"/>
            <a:ext cx="3707550" cy="2536950"/>
          </a:xfrm>
          <a:prstGeom prst="rect">
            <a:avLst/>
          </a:prstGeom>
          <a:noFill/>
          <a:ln>
            <a:noFill/>
          </a:ln>
        </p:spPr>
      </p:pic>
      <p:pic>
        <p:nvPicPr>
          <p:cNvPr id="211" name="Google Shape;211;p23"/>
          <p:cNvPicPr preferRelativeResize="0"/>
          <p:nvPr/>
        </p:nvPicPr>
        <p:blipFill>
          <a:blip r:embed="rId4">
            <a:alphaModFix/>
          </a:blip>
          <a:stretch>
            <a:fillRect/>
          </a:stretch>
        </p:blipFill>
        <p:spPr>
          <a:xfrm>
            <a:off x="1556200" y="3094675"/>
            <a:ext cx="3015800" cy="17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2686450" y="2318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Problem statement</a:t>
            </a:r>
            <a:endParaRPr/>
          </a:p>
          <a:p>
            <a:pPr indent="0" lvl="0" marL="0" rtl="0" algn="l">
              <a:spcBef>
                <a:spcPts val="1200"/>
              </a:spcBef>
              <a:spcAft>
                <a:spcPts val="0"/>
              </a:spcAft>
              <a:buNone/>
            </a:pPr>
            <a:r>
              <a:rPr lang="en"/>
              <a:t>2: Data </a:t>
            </a:r>
            <a:r>
              <a:rPr lang="en"/>
              <a:t>introduction</a:t>
            </a:r>
            <a:endParaRPr/>
          </a:p>
          <a:p>
            <a:pPr indent="0" lvl="0" marL="0" rtl="0" algn="l">
              <a:spcBef>
                <a:spcPts val="1200"/>
              </a:spcBef>
              <a:spcAft>
                <a:spcPts val="0"/>
              </a:spcAft>
              <a:buNone/>
            </a:pPr>
            <a:r>
              <a:rPr lang="en"/>
              <a:t>3 - 9: EDA tests </a:t>
            </a:r>
            <a:endParaRPr/>
          </a:p>
          <a:p>
            <a:pPr indent="0" lvl="0" marL="0" rtl="0" algn="l">
              <a:spcBef>
                <a:spcPts val="1200"/>
              </a:spcBef>
              <a:spcAft>
                <a:spcPts val="0"/>
              </a:spcAft>
              <a:buNone/>
            </a:pPr>
            <a:r>
              <a:rPr lang="en"/>
              <a:t>10: Data modeling</a:t>
            </a:r>
            <a:endParaRPr/>
          </a:p>
          <a:p>
            <a:pPr indent="0" lvl="0" marL="0" rtl="0" algn="l">
              <a:spcBef>
                <a:spcPts val="1200"/>
              </a:spcBef>
              <a:spcAft>
                <a:spcPts val="1200"/>
              </a:spcAft>
              <a:buNone/>
            </a:pPr>
            <a:r>
              <a:rPr lang="en"/>
              <a:t>11: deployment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various python libraries to perform exploratory data analysis on a given dataset.</a:t>
            </a:r>
            <a:endParaRPr/>
          </a:p>
        </p:txBody>
      </p:sp>
      <p:pic>
        <p:nvPicPr>
          <p:cNvPr id="148" name="Google Shape;148;p15"/>
          <p:cNvPicPr preferRelativeResize="0"/>
          <p:nvPr/>
        </p:nvPicPr>
        <p:blipFill>
          <a:blip r:embed="rId3">
            <a:alphaModFix/>
          </a:blip>
          <a:stretch>
            <a:fillRect/>
          </a:stretch>
        </p:blipFill>
        <p:spPr>
          <a:xfrm>
            <a:off x="3334198" y="2488575"/>
            <a:ext cx="2113850" cy="256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my dataset </a:t>
            </a:r>
            <a:endParaRPr/>
          </a:p>
        </p:txBody>
      </p:sp>
      <p:sp>
        <p:nvSpPr>
          <p:cNvPr id="154" name="Google Shape;154;p16"/>
          <p:cNvSpPr txBox="1"/>
          <p:nvPr>
            <p:ph idx="1" type="body"/>
          </p:nvPr>
        </p:nvSpPr>
        <p:spPr>
          <a:xfrm>
            <a:off x="1297500" y="1567550"/>
            <a:ext cx="4629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homologated dataset of several different datasets relating to the classification of plant </a:t>
            </a:r>
            <a:r>
              <a:rPr lang="en"/>
              <a:t>disease.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76,000 images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Totals 19GB</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6026297" y="1416350"/>
            <a:ext cx="2074475" cy="3213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test </a:t>
            </a:r>
            <a:endParaRPr/>
          </a:p>
        </p:txBody>
      </p:sp>
      <p:sp>
        <p:nvSpPr>
          <p:cNvPr id="161" name="Google Shape;161;p17"/>
          <p:cNvSpPr txBox="1"/>
          <p:nvPr>
            <p:ph idx="1" type="body"/>
          </p:nvPr>
        </p:nvSpPr>
        <p:spPr>
          <a:xfrm>
            <a:off x="1297500" y="1567550"/>
            <a:ext cx="3420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Reading file paths and displaying images.</a:t>
            </a:r>
            <a:endParaRPr/>
          </a:p>
          <a:p>
            <a:pPr indent="0" lvl="0" marL="0" rtl="0" algn="l">
              <a:spcBef>
                <a:spcPts val="1200"/>
              </a:spcBef>
              <a:spcAft>
                <a:spcPts val="0"/>
              </a:spcAft>
              <a:buNone/>
            </a:pPr>
            <a:r>
              <a:rPr lang="en"/>
              <a:t>File path is read from google drive. </a:t>
            </a:r>
            <a:endParaRPr/>
          </a:p>
          <a:p>
            <a:pPr indent="0" lvl="0" marL="0" rtl="0" algn="l">
              <a:spcBef>
                <a:spcPts val="1200"/>
              </a:spcBef>
              <a:spcAft>
                <a:spcPts val="0"/>
              </a:spcAft>
              <a:buNone/>
            </a:pPr>
            <a:r>
              <a:rPr lang="en"/>
              <a:t>The two images used for testing are from the classes Lemon_healthy and Chili_healthy.</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4058900" y="2993450"/>
            <a:ext cx="5001675" cy="1927350"/>
          </a:xfrm>
          <a:prstGeom prst="rect">
            <a:avLst/>
          </a:prstGeom>
          <a:noFill/>
          <a:ln>
            <a:noFill/>
          </a:ln>
        </p:spPr>
      </p:pic>
      <p:pic>
        <p:nvPicPr>
          <p:cNvPr id="163" name="Google Shape;163;p17"/>
          <p:cNvPicPr preferRelativeResize="0"/>
          <p:nvPr/>
        </p:nvPicPr>
        <p:blipFill>
          <a:blip r:embed="rId4">
            <a:alphaModFix/>
          </a:blip>
          <a:stretch>
            <a:fillRect/>
          </a:stretch>
        </p:blipFill>
        <p:spPr>
          <a:xfrm>
            <a:off x="403325" y="3636721"/>
            <a:ext cx="3420000" cy="10817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Test </a:t>
            </a:r>
            <a:endParaRPr/>
          </a:p>
        </p:txBody>
      </p:sp>
      <p:sp>
        <p:nvSpPr>
          <p:cNvPr id="169" name="Google Shape;169;p18"/>
          <p:cNvSpPr txBox="1"/>
          <p:nvPr>
            <p:ph idx="1" type="body"/>
          </p:nvPr>
        </p:nvSpPr>
        <p:spPr>
          <a:xfrm>
            <a:off x="1297500" y="1567550"/>
            <a:ext cx="438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second test builds on the first by reading the file paths of the images and displaying the images in different orientations. This test shows how the program will </a:t>
            </a:r>
            <a:r>
              <a:rPr lang="en"/>
              <a:t>interpret</a:t>
            </a:r>
            <a:r>
              <a:rPr lang="en"/>
              <a:t> images when they </a:t>
            </a:r>
            <a:r>
              <a:rPr lang="en"/>
              <a:t>have</a:t>
            </a:r>
            <a:r>
              <a:rPr lang="en"/>
              <a:t> been </a:t>
            </a:r>
            <a:r>
              <a:rPr lang="en"/>
              <a:t>geometrical</a:t>
            </a:r>
            <a:r>
              <a:rPr lang="en"/>
              <a:t> manipulated </a:t>
            </a:r>
            <a:endParaRPr/>
          </a:p>
        </p:txBody>
      </p:sp>
      <p:pic>
        <p:nvPicPr>
          <p:cNvPr id="170" name="Google Shape;170;p18"/>
          <p:cNvPicPr preferRelativeResize="0"/>
          <p:nvPr/>
        </p:nvPicPr>
        <p:blipFill>
          <a:blip r:embed="rId3">
            <a:alphaModFix/>
          </a:blip>
          <a:stretch>
            <a:fillRect/>
          </a:stretch>
        </p:blipFill>
        <p:spPr>
          <a:xfrm>
            <a:off x="5819375" y="1153925"/>
            <a:ext cx="3156900" cy="3474217"/>
          </a:xfrm>
          <a:prstGeom prst="rect">
            <a:avLst/>
          </a:prstGeom>
          <a:noFill/>
          <a:ln>
            <a:noFill/>
          </a:ln>
        </p:spPr>
      </p:pic>
      <p:pic>
        <p:nvPicPr>
          <p:cNvPr id="171" name="Google Shape;171;p18"/>
          <p:cNvPicPr preferRelativeResize="0"/>
          <p:nvPr/>
        </p:nvPicPr>
        <p:blipFill>
          <a:blip r:embed="rId4">
            <a:alphaModFix/>
          </a:blip>
          <a:stretch>
            <a:fillRect/>
          </a:stretch>
        </p:blipFill>
        <p:spPr>
          <a:xfrm>
            <a:off x="845350" y="2948797"/>
            <a:ext cx="3386156" cy="205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Third test </a:t>
            </a:r>
            <a:endParaRPr/>
          </a:p>
        </p:txBody>
      </p:sp>
      <p:sp>
        <p:nvSpPr>
          <p:cNvPr id="177" name="Google Shape;177;p19"/>
          <p:cNvSpPr txBox="1"/>
          <p:nvPr>
            <p:ph idx="1" type="body"/>
          </p:nvPr>
        </p:nvSpPr>
        <p:spPr>
          <a:xfrm>
            <a:off x="1297500" y="1567550"/>
            <a:ext cx="2913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 to the second, the third test is designed to manipulate the images to see how to program </a:t>
            </a:r>
            <a:r>
              <a:rPr lang="en"/>
              <a:t>interprets</a:t>
            </a:r>
            <a:r>
              <a:rPr lang="en"/>
              <a:t> the image. In this case, the colour space has been </a:t>
            </a:r>
            <a:r>
              <a:rPr lang="en"/>
              <a:t>shifted</a:t>
            </a:r>
            <a:r>
              <a:rPr lang="en"/>
              <a:t> from RGB to grey. </a:t>
            </a:r>
            <a:endParaRPr/>
          </a:p>
        </p:txBody>
      </p:sp>
      <p:pic>
        <p:nvPicPr>
          <p:cNvPr id="178" name="Google Shape;178;p19"/>
          <p:cNvPicPr preferRelativeResize="0"/>
          <p:nvPr/>
        </p:nvPicPr>
        <p:blipFill>
          <a:blip r:embed="rId3">
            <a:alphaModFix/>
          </a:blip>
          <a:stretch>
            <a:fillRect/>
          </a:stretch>
        </p:blipFill>
        <p:spPr>
          <a:xfrm>
            <a:off x="1844175" y="3696900"/>
            <a:ext cx="5320199" cy="1153950"/>
          </a:xfrm>
          <a:prstGeom prst="rect">
            <a:avLst/>
          </a:prstGeom>
          <a:noFill/>
          <a:ln>
            <a:noFill/>
          </a:ln>
        </p:spPr>
      </p:pic>
      <p:pic>
        <p:nvPicPr>
          <p:cNvPr id="179" name="Google Shape;179;p19"/>
          <p:cNvPicPr preferRelativeResize="0"/>
          <p:nvPr/>
        </p:nvPicPr>
        <p:blipFill>
          <a:blip r:embed="rId4">
            <a:alphaModFix/>
          </a:blip>
          <a:stretch>
            <a:fillRect/>
          </a:stretch>
        </p:blipFill>
        <p:spPr>
          <a:xfrm>
            <a:off x="4571996" y="1773946"/>
            <a:ext cx="4294451" cy="57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Fourth test </a:t>
            </a:r>
            <a:endParaRPr/>
          </a:p>
        </p:txBody>
      </p:sp>
      <p:sp>
        <p:nvSpPr>
          <p:cNvPr id="185" name="Google Shape;185;p20"/>
          <p:cNvSpPr txBox="1"/>
          <p:nvPr>
            <p:ph idx="1" type="body"/>
          </p:nvPr>
        </p:nvSpPr>
        <p:spPr>
          <a:xfrm>
            <a:off x="1297500" y="1567550"/>
            <a:ext cx="288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fourth test was designed to reduce the quality of the images to see how the program </a:t>
            </a:r>
            <a:r>
              <a:rPr lang="en"/>
              <a:t>interprets</a:t>
            </a:r>
            <a:r>
              <a:rPr lang="en"/>
              <a:t> the image. </a:t>
            </a:r>
            <a:endParaRPr/>
          </a:p>
        </p:txBody>
      </p:sp>
      <p:pic>
        <p:nvPicPr>
          <p:cNvPr id="186" name="Google Shape;186;p20"/>
          <p:cNvPicPr preferRelativeResize="0"/>
          <p:nvPr/>
        </p:nvPicPr>
        <p:blipFill>
          <a:blip r:embed="rId3">
            <a:alphaModFix/>
          </a:blip>
          <a:stretch>
            <a:fillRect/>
          </a:stretch>
        </p:blipFill>
        <p:spPr>
          <a:xfrm>
            <a:off x="4488750" y="737975"/>
            <a:ext cx="4409366" cy="3530850"/>
          </a:xfrm>
          <a:prstGeom prst="rect">
            <a:avLst/>
          </a:prstGeom>
          <a:noFill/>
          <a:ln>
            <a:noFill/>
          </a:ln>
        </p:spPr>
      </p:pic>
      <p:pic>
        <p:nvPicPr>
          <p:cNvPr id="187" name="Google Shape;187;p20"/>
          <p:cNvPicPr preferRelativeResize="0"/>
          <p:nvPr/>
        </p:nvPicPr>
        <p:blipFill>
          <a:blip r:embed="rId4">
            <a:alphaModFix/>
          </a:blip>
          <a:stretch>
            <a:fillRect/>
          </a:stretch>
        </p:blipFill>
        <p:spPr>
          <a:xfrm>
            <a:off x="1541724" y="2679319"/>
            <a:ext cx="2394245" cy="227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Fifth test </a:t>
            </a:r>
            <a:endParaRPr/>
          </a:p>
        </p:txBody>
      </p:sp>
      <p:sp>
        <p:nvSpPr>
          <p:cNvPr id="193" name="Google Shape;193;p21"/>
          <p:cNvSpPr txBox="1"/>
          <p:nvPr>
            <p:ph idx="1" type="body"/>
          </p:nvPr>
        </p:nvSpPr>
        <p:spPr>
          <a:xfrm>
            <a:off x="1297500" y="1567550"/>
            <a:ext cx="3589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final stage is using canny edge </a:t>
            </a:r>
            <a:r>
              <a:rPr lang="en"/>
              <a:t>detection</a:t>
            </a:r>
            <a:r>
              <a:rPr lang="en"/>
              <a:t> to draw on the edges </a:t>
            </a:r>
            <a:r>
              <a:rPr lang="en"/>
              <a:t>visible</a:t>
            </a:r>
            <a:r>
              <a:rPr lang="en"/>
              <a:t> to the program. This can be used to determine edge patterns within an image and make it easier to tell the classes apart. Can also be applied to manipulated images to see if the </a:t>
            </a:r>
            <a:r>
              <a:rPr lang="en"/>
              <a:t>edges match to be able to determine image class. </a:t>
            </a:r>
            <a:endParaRPr/>
          </a:p>
        </p:txBody>
      </p:sp>
      <p:pic>
        <p:nvPicPr>
          <p:cNvPr id="194" name="Google Shape;194;p21"/>
          <p:cNvPicPr preferRelativeResize="0"/>
          <p:nvPr/>
        </p:nvPicPr>
        <p:blipFill>
          <a:blip r:embed="rId3">
            <a:alphaModFix/>
          </a:blip>
          <a:stretch>
            <a:fillRect/>
          </a:stretch>
        </p:blipFill>
        <p:spPr>
          <a:xfrm>
            <a:off x="5085500" y="983850"/>
            <a:ext cx="3952200" cy="3302075"/>
          </a:xfrm>
          <a:prstGeom prst="rect">
            <a:avLst/>
          </a:prstGeom>
          <a:noFill/>
          <a:ln>
            <a:noFill/>
          </a:ln>
        </p:spPr>
      </p:pic>
      <p:pic>
        <p:nvPicPr>
          <p:cNvPr id="195" name="Google Shape;195;p21"/>
          <p:cNvPicPr preferRelativeResize="0"/>
          <p:nvPr/>
        </p:nvPicPr>
        <p:blipFill>
          <a:blip r:embed="rId4">
            <a:alphaModFix/>
          </a:blip>
          <a:stretch>
            <a:fillRect/>
          </a:stretch>
        </p:blipFill>
        <p:spPr>
          <a:xfrm>
            <a:off x="825120" y="3473195"/>
            <a:ext cx="3464750" cy="12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