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3"/>
  </p:notesMasterIdLst>
  <p:sldIdLst>
    <p:sldId id="257" r:id="rId2"/>
  </p:sldIdLst>
  <p:sldSz cx="10058400" cy="2057400"/>
  <p:notesSz cx="6858000" cy="9144000"/>
  <p:defaultTextStyle>
    <a:defPPr>
      <a:defRPr lang="en-US"/>
    </a:defPPr>
    <a:lvl1pPr marL="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574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1148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722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2296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2870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3444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4018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459200" algn="l" defTabSz="411480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3"/>
  </p:normalViewPr>
  <p:slideViewPr>
    <p:cSldViewPr snapToGrid="0" snapToObjects="1">
      <p:cViewPr>
        <p:scale>
          <a:sx n="84" d="100"/>
          <a:sy n="84" d="100"/>
        </p:scale>
        <p:origin x="904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C58D9-8B5B-C846-83CD-21F4DFA0A3F6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114800" y="1143000"/>
            <a:ext cx="15087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AE9C8-0BE9-3B4F-B94B-D1A97D994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148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57400" algn="l" defTabSz="41148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114800" algn="l" defTabSz="41148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172200" algn="l" defTabSz="41148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229600" algn="l" defTabSz="41148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287000" algn="l" defTabSz="41148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344400" algn="l" defTabSz="41148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401800" algn="l" defTabSz="41148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459200" algn="l" defTabSz="4114800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36709"/>
            <a:ext cx="7543800" cy="716280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080611"/>
            <a:ext cx="7543800" cy="496729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4A84-05ED-A849-A1C4-D11A6A97BE92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D0E6-C4BA-AF48-BB7C-A781ADACE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4A84-05ED-A849-A1C4-D11A6A97BE92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D0E6-C4BA-AF48-BB7C-A781ADACE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109538"/>
            <a:ext cx="2168843" cy="17435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09538"/>
            <a:ext cx="6380798" cy="17435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4A84-05ED-A849-A1C4-D11A6A97BE92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D0E6-C4BA-AF48-BB7C-A781ADACE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4A84-05ED-A849-A1C4-D11A6A97BE92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D0E6-C4BA-AF48-BB7C-A781ADACE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512922"/>
            <a:ext cx="8675370" cy="855821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1376839"/>
            <a:ext cx="8675370" cy="450056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4A84-05ED-A849-A1C4-D11A6A97BE92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D0E6-C4BA-AF48-BB7C-A781ADACE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547688"/>
            <a:ext cx="4274820" cy="1305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547688"/>
            <a:ext cx="4274820" cy="1305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4A84-05ED-A849-A1C4-D11A6A97BE92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D0E6-C4BA-AF48-BB7C-A781ADACE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09538"/>
            <a:ext cx="8675370" cy="3976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504349"/>
            <a:ext cx="4255174" cy="247174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751523"/>
            <a:ext cx="4255174" cy="1105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504349"/>
            <a:ext cx="4276130" cy="247174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751523"/>
            <a:ext cx="4276130" cy="1105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4A84-05ED-A849-A1C4-D11A6A97BE92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D0E6-C4BA-AF48-BB7C-A781ADACE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4A84-05ED-A849-A1C4-D11A6A97BE92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D0E6-C4BA-AF48-BB7C-A781ADACE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4A84-05ED-A849-A1C4-D11A6A97BE92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D0E6-C4BA-AF48-BB7C-A781ADACE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37160"/>
            <a:ext cx="3244096" cy="48006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296227"/>
            <a:ext cx="5092065" cy="1462088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617220"/>
            <a:ext cx="3244096" cy="1143476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4A84-05ED-A849-A1C4-D11A6A97BE92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D0E6-C4BA-AF48-BB7C-A781ADACE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37160"/>
            <a:ext cx="3244096" cy="48006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296227"/>
            <a:ext cx="5092065" cy="1462088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617220"/>
            <a:ext cx="3244096" cy="1143476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4A84-05ED-A849-A1C4-D11A6A97BE92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ED0E6-C4BA-AF48-BB7C-A781ADACE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109538"/>
            <a:ext cx="8675370" cy="397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547688"/>
            <a:ext cx="8675370" cy="1305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1906905"/>
            <a:ext cx="2263140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4A84-05ED-A849-A1C4-D11A6A97BE92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1906905"/>
            <a:ext cx="3394710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1906905"/>
            <a:ext cx="2263140" cy="109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ED0E6-C4BA-AF48-BB7C-A781ADACE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3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19"/>
          <a:stretch/>
        </p:blipFill>
        <p:spPr>
          <a:xfrm>
            <a:off x="0" y="0"/>
            <a:ext cx="10058400" cy="119270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0" b="80819"/>
          <a:stretch/>
        </p:blipFill>
        <p:spPr>
          <a:xfrm>
            <a:off x="0" y="119270"/>
            <a:ext cx="10058400" cy="490330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00" b="65213"/>
          <a:stretch/>
        </p:blipFill>
        <p:spPr>
          <a:xfrm>
            <a:off x="0" y="609606"/>
            <a:ext cx="10058400" cy="225287"/>
          </a:xfrm>
          <a:prstGeom prst="rect">
            <a:avLst/>
          </a:prstGeom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56" b="47468"/>
          <a:stretch/>
        </p:blipFill>
        <p:spPr>
          <a:xfrm>
            <a:off x="0" y="821633"/>
            <a:ext cx="10058400" cy="503584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22" b="31918"/>
          <a:stretch/>
        </p:blipFill>
        <p:spPr>
          <a:xfrm>
            <a:off x="0" y="1325217"/>
            <a:ext cx="10058400" cy="185530"/>
          </a:xfrm>
          <a:prstGeom prst="rect">
            <a:avLst/>
          </a:prstGeom>
          <a:ln>
            <a:noFill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14" b="14437"/>
          <a:stretch/>
        </p:blipFill>
        <p:spPr>
          <a:xfrm>
            <a:off x="0" y="1517814"/>
            <a:ext cx="10058400" cy="463826"/>
          </a:xfrm>
          <a:prstGeom prst="rect">
            <a:avLst/>
          </a:prstGeom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19" b="31191"/>
          <a:stretch/>
        </p:blipFill>
        <p:spPr>
          <a:xfrm>
            <a:off x="0" y="1332284"/>
            <a:ext cx="10058400" cy="27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80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Font, Joaquin</dc:creator>
  <cp:lastModifiedBy>Font, Joaquin</cp:lastModifiedBy>
  <cp:revision>5</cp:revision>
  <cp:lastPrinted>2019-04-29T20:04:35Z</cp:lastPrinted>
  <dcterms:created xsi:type="dcterms:W3CDTF">2019-04-29T19:16:00Z</dcterms:created>
  <dcterms:modified xsi:type="dcterms:W3CDTF">2019-04-29T20:06:06Z</dcterms:modified>
</cp:coreProperties>
</file>