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00F98-8E44-F56D-9C69-E3179FA42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1573CB-71FE-BD39-0581-2E6C5669E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82EE16-170E-D14B-622D-B94DEC3A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B970-4F12-4F02-8F59-370B0793B184}" type="datetimeFigureOut">
              <a:rPr lang="es-CL" smtClean="0"/>
              <a:t>14-04-2024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F6117-DC18-44C7-A145-214F8F56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01CB93-5F6D-44CF-CA07-ADBB766C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555D-96F2-43D1-BA1E-F08F44C245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509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BA48E-8A0D-4758-C586-C765D23A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88DFA4-1994-AD14-ADA0-FBE3420A8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AE8FBE-ED7B-55EA-442A-F3774A4C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B970-4F12-4F02-8F59-370B0793B184}" type="datetimeFigureOut">
              <a:rPr lang="es-CL" smtClean="0"/>
              <a:t>14-04-2024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986412-1AA5-660C-72B1-6400438D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29556-7584-94DA-9BFA-79A256AA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555D-96F2-43D1-BA1E-F08F44C245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798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76AA27-FE47-F8B9-A1B5-52D813558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CDC11E-9C0E-FA34-29E0-04CCFEE1B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ED4F43-3851-88BB-1F80-12BBA187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B970-4F12-4F02-8F59-370B0793B184}" type="datetimeFigureOut">
              <a:rPr lang="es-CL" smtClean="0"/>
              <a:t>14-04-2024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128316-CB06-5087-7B4F-D318390D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2F0F3D-1481-4FA8-FA22-5ADA3F46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555D-96F2-43D1-BA1E-F08F44C245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412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F523D-6490-C9FF-0D8B-E7208B4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1FCEC-0430-3AF4-4A41-259F872B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146FC-0C1F-8506-3B3E-B848CAE5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B970-4F12-4F02-8F59-370B0793B184}" type="datetimeFigureOut">
              <a:rPr lang="es-CL" smtClean="0"/>
              <a:t>14-04-2024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1B7174-434B-6A65-1AEE-AF1FF2AD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1E1A7A-3E72-DEA1-E2EE-A2EA3BCF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555D-96F2-43D1-BA1E-F08F44C245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79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909B4-7EF7-8BCA-51F2-A711821A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80CEEF-89D2-F50D-B249-26156762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24363F-0E1D-2EDC-DFE7-D4979370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B970-4F12-4F02-8F59-370B0793B184}" type="datetimeFigureOut">
              <a:rPr lang="es-CL" smtClean="0"/>
              <a:t>14-04-2024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A0822-E141-955A-FDF0-560DE97C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2C7ED-6524-4559-3A59-9263B9BD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555D-96F2-43D1-BA1E-F08F44C245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632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A5C3D-9A61-389F-24C0-6E30387D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2328A-2CE3-2342-7DC5-421672E2C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F62895-AA1D-6A02-0242-5DE25A8C1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5C5C3E-8155-728C-E9E5-896402F1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B970-4F12-4F02-8F59-370B0793B184}" type="datetimeFigureOut">
              <a:rPr lang="es-CL" smtClean="0"/>
              <a:t>14-04-2024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6C4704-DFC2-CB8D-F5AA-B20F6FA0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C1B0FF-BA83-BDF8-D3B5-CB1EED4C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555D-96F2-43D1-BA1E-F08F44C245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67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A7CDE-A428-CFBC-2E17-45A2E4F3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512E3-D570-B587-CC75-1A8FEE9AE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FF175A-AA5B-DB1A-33AC-252884F85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5BCA3C-2DDE-B477-9A67-E83E02A5D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DC1BF8-FFD5-5633-EEA4-6EE38C4E6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AEFDBE-F9F8-452F-AF0D-8C80C68C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B970-4F12-4F02-8F59-370B0793B184}" type="datetimeFigureOut">
              <a:rPr lang="es-CL" smtClean="0"/>
              <a:t>14-04-2024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7BC91E-4514-2E5A-8677-3A32DA30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80D620-0EDB-B686-1DD2-9EDA4577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555D-96F2-43D1-BA1E-F08F44C245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713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FB82E-8B19-F2D8-C76F-1685A490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F58E51-2CAE-FD7E-3B50-4C6AD4C4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B970-4F12-4F02-8F59-370B0793B184}" type="datetimeFigureOut">
              <a:rPr lang="es-CL" smtClean="0"/>
              <a:t>14-04-2024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332E48-BE3D-CCA4-E797-6643B582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68454B-F61E-F3E1-28F7-C3B7A5DF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555D-96F2-43D1-BA1E-F08F44C245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23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4764BB-BAC7-7056-FDEB-821BF77E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B970-4F12-4F02-8F59-370B0793B184}" type="datetimeFigureOut">
              <a:rPr lang="es-CL" smtClean="0"/>
              <a:t>14-04-2024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7C0F9B-5805-C423-C305-5FBDCE77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384C33-478F-2624-172A-9A3A0246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555D-96F2-43D1-BA1E-F08F44C245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597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EA82C-DBF4-692A-35ED-264CE4E1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24F14E-47F5-49C4-897C-C426CFB3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3B07F4-990D-895C-10F6-5422DE199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431F5A-46B0-011B-4AB3-2355F1B2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B970-4F12-4F02-8F59-370B0793B184}" type="datetimeFigureOut">
              <a:rPr lang="es-CL" smtClean="0"/>
              <a:t>14-04-2024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B24948-D3CC-2318-8E62-0319B4E7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709E56-5605-C388-A96B-41055B4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555D-96F2-43D1-BA1E-F08F44C245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504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FF78D-612A-5139-AC57-18B3FA89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4988F8-F5B1-A1EC-2766-CD2FB78EB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B7F976-89D9-D2EA-65B7-F8D14B404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3E5113-A8A1-99BA-4E95-FC926620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B970-4F12-4F02-8F59-370B0793B184}" type="datetimeFigureOut">
              <a:rPr lang="es-CL" smtClean="0"/>
              <a:t>14-04-2024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8D83ED-9362-C7D9-265C-37DBDDF5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6DBB09-70FD-DFB7-8B04-08E1E4A3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555D-96F2-43D1-BA1E-F08F44C245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659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67B2F2-6492-5057-8C4F-6F27B28C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FDDFCD-697F-C9B5-C3FF-35049B42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421F98-A0D3-8CAA-7BF1-5CF992D7E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EB970-4F12-4F02-8F59-370B0793B184}" type="datetimeFigureOut">
              <a:rPr lang="es-CL" smtClean="0"/>
              <a:t>14-04-2024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FC652-CDC4-0270-4218-11A6C7C2F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7FD316-0219-B156-4463-DC0DF393F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A9555D-96F2-43D1-BA1E-F08F44C245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992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ground Design Images - Free Download on Freepik">
            <a:extLst>
              <a:ext uri="{FF2B5EF4-FFF2-40B4-BE49-F238E27FC236}">
                <a16:creationId xmlns:a16="http://schemas.microsoft.com/office/drawing/2014/main" id="{84DAAEE9-83A3-8F12-22BF-AC967683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" y="97714"/>
            <a:ext cx="12177165" cy="81116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2ED6911-A6FA-4AC1-CD1D-A4B680FA6837}"/>
              </a:ext>
            </a:extLst>
          </p:cNvPr>
          <p:cNvSpPr txBox="1"/>
          <p:nvPr/>
        </p:nvSpPr>
        <p:spPr>
          <a:xfrm>
            <a:off x="343748" y="220808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https://www.example.com/category/subcategory/page?utm_source=newsletter&amp;utm_medium=email&amp;utm_campaign=spring_sale&amp;utm_content=button_link&amp;utm_term=learn_more&amp;utm_id=12345678901234567890&amp;utm_source=twitter&amp;utm_medium=social&amp;utm_campaign=summer_promo&amp;utm_content=tweet&amp;utm_term=discount&amp;utm_id=09876543210987654321&amp;ref=example.com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33D508-3772-1F40-383D-33BC8CD38C8B}"/>
              </a:ext>
            </a:extLst>
          </p:cNvPr>
          <p:cNvSpPr txBox="1"/>
          <p:nvPr/>
        </p:nvSpPr>
        <p:spPr>
          <a:xfrm>
            <a:off x="9286999" y="2854419"/>
            <a:ext cx="4011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</a:rPr>
              <a:t>..</a:t>
            </a:r>
            <a:r>
              <a:rPr lang="es-CL" b="0" i="0" dirty="0" err="1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</a:rPr>
              <a:t>rd.php?ID</a:t>
            </a:r>
            <a:r>
              <a:rPr lang="es-CL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</a:rPr>
              <a:t>=</a:t>
            </a:r>
            <a:r>
              <a:rPr lang="es-CL" b="0" i="0" dirty="0" err="1">
                <a:solidFill>
                  <a:srgbClr val="000000"/>
                </a:solidFill>
                <a:effectLst/>
                <a:highlight>
                  <a:srgbClr val="FEFEFE"/>
                </a:highlight>
                <a:latin typeface="Arial" panose="020B0604020202020204" pitchFamily="34" charset="0"/>
              </a:rPr>
              <a:t>xYHNR</a:t>
            </a:r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9AAC431-85E6-0380-CDCF-C1F413A01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758" y="2649171"/>
            <a:ext cx="1519724" cy="779829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35D77B77-F4EC-F6FB-C863-E0C4465F4B27}"/>
              </a:ext>
            </a:extLst>
          </p:cNvPr>
          <p:cNvSpPr/>
          <p:nvPr/>
        </p:nvSpPr>
        <p:spPr>
          <a:xfrm>
            <a:off x="6768662" y="2929165"/>
            <a:ext cx="881814" cy="4519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3896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107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 Hauck</dc:creator>
  <cp:lastModifiedBy>Alexander Hauck</cp:lastModifiedBy>
  <cp:revision>2</cp:revision>
  <dcterms:created xsi:type="dcterms:W3CDTF">2024-04-14T22:31:55Z</dcterms:created>
  <dcterms:modified xsi:type="dcterms:W3CDTF">2024-04-15T00:53:28Z</dcterms:modified>
</cp:coreProperties>
</file>