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49" d="100"/>
          <a:sy n="49" d="100"/>
        </p:scale>
        <p:origin x="169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855072-DC13-4A59-9594-A4E675958E3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D39C1A-16B3-4329-B874-BF288F83A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94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D39C1A-16B3-4329-B874-BF288F83A86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15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60EDF-B23B-D7CD-EC0B-9676118AEC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7F0EB-6739-997D-383D-D4C7B62BC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FD318-37B1-FC4C-DEE0-33834DB6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E64F7-1734-BC41-28DD-AF8E3F33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1D7FA-AA7B-E19A-5663-5F0269B5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72B12-EDD7-5123-4E25-97B49711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F57EB-77BF-5B00-D407-27F797C07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BC215-B745-6E45-8B13-43BB19BF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73DBB-7F92-84A9-25C9-3BCC7C01F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9B722-2138-57B2-243D-D200AB28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41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053A43-A2CD-BDAC-1767-9567D79E0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E99049-14ED-F111-EF9B-72F57C754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65DF-76F4-9276-BA80-8847BE5BC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F179E-E5B2-BB65-145C-24D1E91D7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4142-0E38-1FCA-C567-C0D54C4A6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5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1462-4E6C-B8B7-9B43-DFEA1993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6D31B-9AC2-8DA6-B52A-28C642D76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F7145-D5AA-B824-43E4-20CADC77F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2795A-219B-A7CD-1D97-8C3E93B20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47E71-AA75-E3FC-D5B5-6DB3CDAB0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C8743-3D37-26A8-AC03-D26CDCF37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3BE46-1314-0A2F-EA91-16921C917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919B-CA4D-0DDB-BEE2-96A58F15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DBB21-7289-8626-6E51-9A3478EF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78B0E-E502-0175-A2B6-CB6D7BDE3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0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2AC0-FFF2-812D-8453-5F9D8D00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EDDCA-04D2-0F3B-1A0F-CAC95AB8F2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F46D5-144B-B04E-0C31-A193B6019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513A7-366D-BEAF-0185-3C425141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B9D7EC-F62E-E30D-0573-E09A1378E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B8C5D-8445-5929-0038-1E48A9928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FBE99-C21E-1346-00A9-77F8B6E25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0035F-8B9F-9A7F-4DBC-DD229850B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84E59F-73DA-DA6B-565C-D022732BD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390656-875D-E8DB-C63E-AB5FFB5B5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1122F-DE3B-7441-58F2-BEB45638E9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A6FA2-BC5E-5EB2-062E-DD801A98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2590F-9F80-8D86-38D9-950B5D23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20E537-4E3D-66A7-C0EA-53895EE09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2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42550-B00C-9E81-C20E-01A2321D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1C5FE-1A17-3754-B25F-5D362F7B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52E2-086B-0A66-8BFF-965447D68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337F0-167A-26B8-CDB4-D3A7D418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66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B3DD3-8EAD-0F93-35E6-E407E498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70C6C-53EA-463A-2829-7FC991DDA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8CD1A-888E-9829-3460-EBBC0F7F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9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A2FC-961C-AC70-F551-5B93C66E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99DDA-8B68-B503-9715-16530D37B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253AD-FE5C-D55E-CC33-2BBC90085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D9E38-9674-D20B-0773-6BDDCFB6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5D810-D0F4-039D-7F88-CD0323C4A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822F0-4EEA-732E-DF8F-2003E4DD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1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717FD-3015-D419-D7F5-718F27488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DA572D-434F-8AAD-C7C7-8EA848551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B5459-0976-BFDF-5F02-00E7615FF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BE0C1-0D24-0C62-5B0E-D713AA8A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9FF4-EEC2-862E-9647-6DB179C0D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C81E6E-7093-B17B-E206-6C3992C34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08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1630EC-6EF4-5B95-59D9-648BC830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1C4D0-E43D-466B-6625-2AB49B5CC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C7450-ED58-3BD9-A9AA-383A05A84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71851-24E7-4A5B-AFF6-04E6BE0C04B3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F05E6-AE31-1BDA-77D2-E1EA7482C0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9C20D-6F00-3684-5BBF-9DAEC87D0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70A52-A1D4-4B17-9150-44B267D93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35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E99AF-BA04-CE34-5D5C-5EB0A9191E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Lumatone</a:t>
            </a:r>
            <a:r>
              <a:rPr lang="en-US" dirty="0"/>
              <a:t> Keyboard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CE67F-D9C0-B657-877E-2A0B15842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 Halloran</a:t>
            </a:r>
          </a:p>
        </p:txBody>
      </p:sp>
    </p:spTree>
    <p:extLst>
      <p:ext uri="{BB962C8B-B14F-4D97-AF65-F5344CB8AC3E}">
        <p14:creationId xmlns:p14="http://schemas.microsoft.com/office/powerpoint/2010/main" val="227207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5A5C-35A9-5138-639C-3C103A0BD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D4773-464F-879A-0DBD-B9292D74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large hexagonal keyboard for microtonal music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Each key is velocity sensitive using a hall effect sensor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key data is read using an Arduino nano and midi data is sent using midi over USB</a:t>
            </a:r>
          </a:p>
        </p:txBody>
      </p:sp>
    </p:spTree>
    <p:extLst>
      <p:ext uri="{BB962C8B-B14F-4D97-AF65-F5344CB8AC3E}">
        <p14:creationId xmlns:p14="http://schemas.microsoft.com/office/powerpoint/2010/main" val="663916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684AC-307A-947F-7B02-5F41DAA5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5A4FB02-F63B-B0D1-FCA2-17978ADC8E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99"/>
          <a:stretch>
            <a:fillRect/>
          </a:stretch>
        </p:blipFill>
        <p:spPr>
          <a:xfrm>
            <a:off x="1754120" y="1690688"/>
            <a:ext cx="8683759" cy="4739977"/>
          </a:xfrm>
        </p:spPr>
      </p:pic>
    </p:spTree>
    <p:extLst>
      <p:ext uri="{BB962C8B-B14F-4D97-AF65-F5344CB8AC3E}">
        <p14:creationId xmlns:p14="http://schemas.microsoft.com/office/powerpoint/2010/main" val="523801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8EA594-CE0C-BB04-FD7D-9D136CF6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37133">
            <a:off x="-444281" y="1040958"/>
            <a:ext cx="9691431" cy="60417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C68AF2-C4CB-6D3A-48A8-187AA36A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9F23-6BFE-8290-157E-F00E810CF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8A09AC-AEDE-2DE1-CB55-193158032B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229" t="7070" r="8918" b="1213"/>
          <a:stretch>
            <a:fillRect/>
          </a:stretch>
        </p:blipFill>
        <p:spPr>
          <a:xfrm>
            <a:off x="8829931" y="3506015"/>
            <a:ext cx="2523869" cy="26709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EC37F-9FB3-7589-9C77-D9EC48E94C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604" t="5324" r="2908" b="6969"/>
          <a:stretch>
            <a:fillRect/>
          </a:stretch>
        </p:blipFill>
        <p:spPr>
          <a:xfrm>
            <a:off x="8714511" y="758052"/>
            <a:ext cx="2639289" cy="267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8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ECE6F-FBDC-309E-F75B-A943EAEF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AE55-E3F1-3F8B-2F7B-22A22F40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modeling</a:t>
            </a:r>
          </a:p>
          <a:p>
            <a:endParaRPr lang="en-US" dirty="0"/>
          </a:p>
          <a:p>
            <a:r>
              <a:rPr lang="en-US" dirty="0"/>
              <a:t>Circuit design</a:t>
            </a:r>
          </a:p>
          <a:p>
            <a:endParaRPr lang="en-US" dirty="0"/>
          </a:p>
          <a:p>
            <a:r>
              <a:rPr lang="en-US" dirty="0"/>
              <a:t>Soldering experience </a:t>
            </a:r>
          </a:p>
          <a:p>
            <a:endParaRPr lang="en-US" dirty="0"/>
          </a:p>
          <a:p>
            <a:r>
              <a:rPr lang="en-US" dirty="0"/>
              <a:t>Integrating parts to create a full functioning system</a:t>
            </a:r>
          </a:p>
        </p:txBody>
      </p:sp>
    </p:spTree>
    <p:extLst>
      <p:ext uri="{BB962C8B-B14F-4D97-AF65-F5344CB8AC3E}">
        <p14:creationId xmlns:p14="http://schemas.microsoft.com/office/powerpoint/2010/main" val="3102441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8AF0E-C8E9-1455-950C-D9F84C2B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DDE9-E510-C1D6-3798-731D35F8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3d filament and electronic parts are already bought</a:t>
            </a:r>
          </a:p>
          <a:p>
            <a:endParaRPr lang="en-US" dirty="0"/>
          </a:p>
          <a:p>
            <a:r>
              <a:rPr lang="en-US" dirty="0"/>
              <a:t>Other needed materials / equipment</a:t>
            </a:r>
          </a:p>
          <a:p>
            <a:pPr lvl="1"/>
            <a:r>
              <a:rPr lang="en-US" dirty="0"/>
              <a:t>Sandpaper</a:t>
            </a:r>
          </a:p>
          <a:p>
            <a:pPr lvl="1"/>
            <a:r>
              <a:rPr lang="en-US" dirty="0"/>
              <a:t>Soldering equipment</a:t>
            </a:r>
          </a:p>
          <a:p>
            <a:pPr lvl="1"/>
            <a:r>
              <a:rPr lang="en-US" dirty="0"/>
              <a:t>5x1 mm magnets</a:t>
            </a:r>
          </a:p>
          <a:p>
            <a:endParaRPr lang="en-US" dirty="0"/>
          </a:p>
          <a:p>
            <a:r>
              <a:rPr lang="en-US" dirty="0"/>
              <a:t>The total cost ~ $20 </a:t>
            </a:r>
          </a:p>
        </p:txBody>
      </p:sp>
    </p:spTree>
    <p:extLst>
      <p:ext uri="{BB962C8B-B14F-4D97-AF65-F5344CB8AC3E}">
        <p14:creationId xmlns:p14="http://schemas.microsoft.com/office/powerpoint/2010/main" val="28303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14AA-E8F4-030F-C138-28C1ACDDA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CD475-BBEB-C4AD-0EC1-AC36841A3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September 26 – All parts should have arrived. All 3D printing should be complete</a:t>
            </a:r>
          </a:p>
          <a:p>
            <a:endParaRPr lang="en-US" dirty="0"/>
          </a:p>
          <a:p>
            <a:r>
              <a:rPr lang="en-US" dirty="0"/>
              <a:t>October 3 – Sanding / Glueing 3D-printed parts should be complete</a:t>
            </a:r>
          </a:p>
          <a:p>
            <a:endParaRPr lang="en-US" dirty="0"/>
          </a:p>
          <a:p>
            <a:r>
              <a:rPr lang="en-US" dirty="0"/>
              <a:t>October 10 – Soldering should be complete</a:t>
            </a:r>
          </a:p>
          <a:p>
            <a:endParaRPr lang="en-US" dirty="0"/>
          </a:p>
          <a:p>
            <a:r>
              <a:rPr lang="en-US" dirty="0"/>
              <a:t> October 17 – Software and assembly should be complete</a:t>
            </a:r>
          </a:p>
        </p:txBody>
      </p:sp>
    </p:spTree>
    <p:extLst>
      <p:ext uri="{BB962C8B-B14F-4D97-AF65-F5344CB8AC3E}">
        <p14:creationId xmlns:p14="http://schemas.microsoft.com/office/powerpoint/2010/main" val="87442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132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Lumatone Keyboard</vt:lpstr>
      <vt:lpstr>Overview</vt:lpstr>
      <vt:lpstr>Overview</vt:lpstr>
      <vt:lpstr>Overview</vt:lpstr>
      <vt:lpstr>Educational Value</vt:lpstr>
      <vt:lpstr>Component Cost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Halloran</dc:creator>
  <cp:lastModifiedBy>Alexander Halloran</cp:lastModifiedBy>
  <cp:revision>1</cp:revision>
  <dcterms:created xsi:type="dcterms:W3CDTF">2025-09-16T22:52:56Z</dcterms:created>
  <dcterms:modified xsi:type="dcterms:W3CDTF">2025-09-16T23:20:27Z</dcterms:modified>
</cp:coreProperties>
</file>