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81e04f0ba_8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81e04f0ba_8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81e04f0b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81e04f0b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81e04f0ba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81e04f0ba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81e04f0ba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81e04f0ba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581e04f0ba_3_1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581e04f0ba_3_1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81e04f0ba_3_1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81e04f0ba_3_1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113b271f9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113b271f9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8236ad6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8236ad6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81e04f0ba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81e04f0ba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81e04f0ba_7_1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81e04f0ba_7_1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113b271f9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113b271f9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81e04f0ba_8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81e04f0ba_8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81e04f0ba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81e04f0ba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81e04f0ba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81e04f0ba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spTree>
      <p:nvGrpSpPr>
        <p:cNvPr id="82" name="Shape 82"/>
        <p:cNvGrpSpPr/>
        <p:nvPr/>
      </p:nvGrpSpPr>
      <p:grpSpPr>
        <a:xfrm>
          <a:off x="0" y="0"/>
          <a:ext cx="0" cy="0"/>
          <a:chOff x="0" y="0"/>
          <a:chExt cx="0" cy="0"/>
        </a:xfrm>
      </p:grpSpPr>
      <p:pic>
        <p:nvPicPr>
          <p:cNvPr id="83" name="Google Shape;83;p13"/>
          <p:cNvPicPr preferRelativeResize="0"/>
          <p:nvPr/>
        </p:nvPicPr>
        <p:blipFill>
          <a:blip r:embed="rId2">
            <a:alphaModFix/>
          </a:blip>
          <a:stretch>
            <a:fillRect/>
          </a:stretch>
        </p:blipFill>
        <p:spPr>
          <a:xfrm>
            <a:off x="-1" y="-3"/>
            <a:ext cx="9144007" cy="5143500"/>
          </a:xfrm>
          <a:prstGeom prst="rect">
            <a:avLst/>
          </a:prstGeom>
          <a:noFill/>
          <a:ln>
            <a:noFill/>
          </a:ln>
        </p:spPr>
      </p:pic>
      <p:sp>
        <p:nvSpPr>
          <p:cNvPr id="84" name="Google Shape;84;p13"/>
          <p:cNvSpPr txBox="1"/>
          <p:nvPr>
            <p:ph type="ctrTitle"/>
          </p:nvPr>
        </p:nvSpPr>
        <p:spPr>
          <a:xfrm>
            <a:off x="3868225" y="1233950"/>
            <a:ext cx="4482600" cy="1955400"/>
          </a:xfrm>
          <a:prstGeom prst="rect">
            <a:avLst/>
          </a:prstGeom>
          <a:noFill/>
        </p:spPr>
        <p:txBody>
          <a:bodyPr anchorCtr="0" anchor="b" bIns="91425" lIns="91425" spcFirstLastPara="1" rIns="91425" wrap="square" tIns="91425">
            <a:noAutofit/>
          </a:bodyPr>
          <a:lstStyle>
            <a:lvl1pPr lvl="0" rtl="0" algn="l">
              <a:lnSpc>
                <a:spcPct val="100000"/>
              </a:lnSpc>
              <a:spcBef>
                <a:spcPts val="0"/>
              </a:spcBef>
              <a:spcAft>
                <a:spcPts val="0"/>
              </a:spcAft>
              <a:buClr>
                <a:srgbClr val="FFFFFF"/>
              </a:buClr>
              <a:buSzPts val="3600"/>
              <a:buNone/>
              <a:defRPr sz="3600">
                <a:solidFill>
                  <a:srgbClr val="FFFFFF"/>
                </a:solidFill>
              </a:defRPr>
            </a:lvl1pPr>
            <a:lvl2pPr lvl="1" rtl="0" algn="l">
              <a:lnSpc>
                <a:spcPct val="100000"/>
              </a:lnSpc>
              <a:spcBef>
                <a:spcPts val="0"/>
              </a:spcBef>
              <a:spcAft>
                <a:spcPts val="0"/>
              </a:spcAft>
              <a:buClr>
                <a:srgbClr val="FFFFFF"/>
              </a:buClr>
              <a:buSzPts val="3600"/>
              <a:buNone/>
              <a:defRPr sz="3600">
                <a:solidFill>
                  <a:srgbClr val="FFFFFF"/>
                </a:solidFill>
              </a:defRPr>
            </a:lvl2pPr>
            <a:lvl3pPr lvl="2" rtl="0" algn="l">
              <a:lnSpc>
                <a:spcPct val="100000"/>
              </a:lnSpc>
              <a:spcBef>
                <a:spcPts val="0"/>
              </a:spcBef>
              <a:spcAft>
                <a:spcPts val="0"/>
              </a:spcAft>
              <a:buClr>
                <a:srgbClr val="FFFFFF"/>
              </a:buClr>
              <a:buSzPts val="3600"/>
              <a:buNone/>
              <a:defRPr sz="3600">
                <a:solidFill>
                  <a:srgbClr val="FFFFFF"/>
                </a:solidFill>
              </a:defRPr>
            </a:lvl3pPr>
            <a:lvl4pPr lvl="3" rtl="0" algn="l">
              <a:lnSpc>
                <a:spcPct val="100000"/>
              </a:lnSpc>
              <a:spcBef>
                <a:spcPts val="0"/>
              </a:spcBef>
              <a:spcAft>
                <a:spcPts val="0"/>
              </a:spcAft>
              <a:buClr>
                <a:srgbClr val="FFFFFF"/>
              </a:buClr>
              <a:buSzPts val="3600"/>
              <a:buNone/>
              <a:defRPr sz="3600">
                <a:solidFill>
                  <a:srgbClr val="FFFFFF"/>
                </a:solidFill>
              </a:defRPr>
            </a:lvl4pPr>
            <a:lvl5pPr lvl="4" rtl="0" algn="l">
              <a:lnSpc>
                <a:spcPct val="100000"/>
              </a:lnSpc>
              <a:spcBef>
                <a:spcPts val="0"/>
              </a:spcBef>
              <a:spcAft>
                <a:spcPts val="0"/>
              </a:spcAft>
              <a:buClr>
                <a:srgbClr val="FFFFFF"/>
              </a:buClr>
              <a:buSzPts val="3600"/>
              <a:buNone/>
              <a:defRPr sz="3600">
                <a:solidFill>
                  <a:srgbClr val="FFFFFF"/>
                </a:solidFill>
              </a:defRPr>
            </a:lvl5pPr>
            <a:lvl6pPr lvl="5" rtl="0" algn="l">
              <a:lnSpc>
                <a:spcPct val="100000"/>
              </a:lnSpc>
              <a:spcBef>
                <a:spcPts val="0"/>
              </a:spcBef>
              <a:spcAft>
                <a:spcPts val="0"/>
              </a:spcAft>
              <a:buClr>
                <a:srgbClr val="FFFFFF"/>
              </a:buClr>
              <a:buSzPts val="3600"/>
              <a:buNone/>
              <a:defRPr sz="3600">
                <a:solidFill>
                  <a:srgbClr val="FFFFFF"/>
                </a:solidFill>
              </a:defRPr>
            </a:lvl6pPr>
            <a:lvl7pPr lvl="6" rtl="0" algn="l">
              <a:lnSpc>
                <a:spcPct val="100000"/>
              </a:lnSpc>
              <a:spcBef>
                <a:spcPts val="0"/>
              </a:spcBef>
              <a:spcAft>
                <a:spcPts val="0"/>
              </a:spcAft>
              <a:buClr>
                <a:srgbClr val="FFFFFF"/>
              </a:buClr>
              <a:buSzPts val="3600"/>
              <a:buNone/>
              <a:defRPr sz="3600">
                <a:solidFill>
                  <a:srgbClr val="FFFFFF"/>
                </a:solidFill>
              </a:defRPr>
            </a:lvl7pPr>
            <a:lvl8pPr lvl="7" rtl="0" algn="l">
              <a:lnSpc>
                <a:spcPct val="100000"/>
              </a:lnSpc>
              <a:spcBef>
                <a:spcPts val="0"/>
              </a:spcBef>
              <a:spcAft>
                <a:spcPts val="0"/>
              </a:spcAft>
              <a:buClr>
                <a:srgbClr val="FFFFFF"/>
              </a:buClr>
              <a:buSzPts val="3600"/>
              <a:buNone/>
              <a:defRPr sz="3600">
                <a:solidFill>
                  <a:srgbClr val="FFFFFF"/>
                </a:solidFill>
              </a:defRPr>
            </a:lvl8pPr>
            <a:lvl9pPr lvl="8" rtl="0" algn="l">
              <a:lnSpc>
                <a:spcPct val="100000"/>
              </a:lnSpc>
              <a:spcBef>
                <a:spcPts val="0"/>
              </a:spcBef>
              <a:spcAft>
                <a:spcPts val="0"/>
              </a:spcAft>
              <a:buClr>
                <a:srgbClr val="FFFFFF"/>
              </a:buClr>
              <a:buSzPts val="3600"/>
              <a:buNone/>
              <a:defRPr sz="3600">
                <a:solidFill>
                  <a:srgbClr val="FFFFFF"/>
                </a:solidFill>
              </a:defRPr>
            </a:lvl9pPr>
          </a:lstStyle>
          <a:p/>
        </p:txBody>
      </p:sp>
      <p:sp>
        <p:nvSpPr>
          <p:cNvPr id="85" name="Google Shape;85;p13"/>
          <p:cNvSpPr txBox="1"/>
          <p:nvPr>
            <p:ph idx="1" type="subTitle"/>
          </p:nvPr>
        </p:nvSpPr>
        <p:spPr>
          <a:xfrm>
            <a:off x="3868225" y="3359050"/>
            <a:ext cx="4482600" cy="550500"/>
          </a:xfrm>
          <a:prstGeom prst="rect">
            <a:avLst/>
          </a:prstGeom>
          <a:noFill/>
        </p:spPr>
        <p:txBody>
          <a:bodyPr anchorCtr="0" anchor="t" bIns="91425" lIns="91425" spcFirstLastPara="1" rIns="91425" wrap="square" tIns="91425">
            <a:noAutofit/>
          </a:bodyPr>
          <a:lstStyle>
            <a:lvl1pPr lvl="0" rtl="0" algn="l">
              <a:lnSpc>
                <a:spcPct val="100000"/>
              </a:lnSpc>
              <a:spcBef>
                <a:spcPts val="0"/>
              </a:spcBef>
              <a:spcAft>
                <a:spcPts val="0"/>
              </a:spcAft>
              <a:buClr>
                <a:srgbClr val="FFFFFF"/>
              </a:buClr>
              <a:buSzPts val="1800"/>
              <a:buNone/>
              <a:defRPr sz="1800">
                <a:solidFill>
                  <a:srgbClr val="FFFFFF"/>
                </a:solidFill>
              </a:defRPr>
            </a:lvl1pPr>
            <a:lvl2pPr lvl="1" rtl="0" algn="l">
              <a:lnSpc>
                <a:spcPct val="100000"/>
              </a:lnSpc>
              <a:spcBef>
                <a:spcPts val="0"/>
              </a:spcBef>
              <a:spcAft>
                <a:spcPts val="0"/>
              </a:spcAft>
              <a:buClr>
                <a:srgbClr val="FFFFFF"/>
              </a:buClr>
              <a:buSzPts val="1800"/>
              <a:buNone/>
              <a:defRPr sz="1800">
                <a:solidFill>
                  <a:srgbClr val="FFFFFF"/>
                </a:solidFill>
              </a:defRPr>
            </a:lvl2pPr>
            <a:lvl3pPr lvl="2" rtl="0" algn="l">
              <a:lnSpc>
                <a:spcPct val="100000"/>
              </a:lnSpc>
              <a:spcBef>
                <a:spcPts val="0"/>
              </a:spcBef>
              <a:spcAft>
                <a:spcPts val="0"/>
              </a:spcAft>
              <a:buClr>
                <a:srgbClr val="FFFFFF"/>
              </a:buClr>
              <a:buSzPts val="1800"/>
              <a:buNone/>
              <a:defRPr sz="1800">
                <a:solidFill>
                  <a:srgbClr val="FFFFFF"/>
                </a:solidFill>
              </a:defRPr>
            </a:lvl3pPr>
            <a:lvl4pPr lvl="3" rtl="0" algn="l">
              <a:lnSpc>
                <a:spcPct val="100000"/>
              </a:lnSpc>
              <a:spcBef>
                <a:spcPts val="0"/>
              </a:spcBef>
              <a:spcAft>
                <a:spcPts val="0"/>
              </a:spcAft>
              <a:buClr>
                <a:srgbClr val="FFFFFF"/>
              </a:buClr>
              <a:buSzPts val="1800"/>
              <a:buNone/>
              <a:defRPr sz="1800">
                <a:solidFill>
                  <a:srgbClr val="FFFFFF"/>
                </a:solidFill>
              </a:defRPr>
            </a:lvl4pPr>
            <a:lvl5pPr lvl="4" rtl="0" algn="l">
              <a:lnSpc>
                <a:spcPct val="100000"/>
              </a:lnSpc>
              <a:spcBef>
                <a:spcPts val="0"/>
              </a:spcBef>
              <a:spcAft>
                <a:spcPts val="0"/>
              </a:spcAft>
              <a:buClr>
                <a:srgbClr val="FFFFFF"/>
              </a:buClr>
              <a:buSzPts val="1800"/>
              <a:buNone/>
              <a:defRPr sz="1800">
                <a:solidFill>
                  <a:srgbClr val="FFFFFF"/>
                </a:solidFill>
              </a:defRPr>
            </a:lvl5pPr>
            <a:lvl6pPr lvl="5" rtl="0" algn="l">
              <a:lnSpc>
                <a:spcPct val="100000"/>
              </a:lnSpc>
              <a:spcBef>
                <a:spcPts val="0"/>
              </a:spcBef>
              <a:spcAft>
                <a:spcPts val="0"/>
              </a:spcAft>
              <a:buClr>
                <a:srgbClr val="FFFFFF"/>
              </a:buClr>
              <a:buSzPts val="1800"/>
              <a:buNone/>
              <a:defRPr sz="1800">
                <a:solidFill>
                  <a:srgbClr val="FFFFFF"/>
                </a:solidFill>
              </a:defRPr>
            </a:lvl6pPr>
            <a:lvl7pPr lvl="6" rtl="0" algn="l">
              <a:lnSpc>
                <a:spcPct val="100000"/>
              </a:lnSpc>
              <a:spcBef>
                <a:spcPts val="0"/>
              </a:spcBef>
              <a:spcAft>
                <a:spcPts val="0"/>
              </a:spcAft>
              <a:buClr>
                <a:srgbClr val="FFFFFF"/>
              </a:buClr>
              <a:buSzPts val="1800"/>
              <a:buNone/>
              <a:defRPr sz="1800">
                <a:solidFill>
                  <a:srgbClr val="FFFFFF"/>
                </a:solidFill>
              </a:defRPr>
            </a:lvl7pPr>
            <a:lvl8pPr lvl="7" rtl="0" algn="l">
              <a:lnSpc>
                <a:spcPct val="100000"/>
              </a:lnSpc>
              <a:spcBef>
                <a:spcPts val="0"/>
              </a:spcBef>
              <a:spcAft>
                <a:spcPts val="0"/>
              </a:spcAft>
              <a:buClr>
                <a:srgbClr val="FFFFFF"/>
              </a:buClr>
              <a:buSzPts val="1800"/>
              <a:buNone/>
              <a:defRPr sz="1800">
                <a:solidFill>
                  <a:srgbClr val="FFFFFF"/>
                </a:solidFill>
              </a:defRPr>
            </a:lvl8pPr>
            <a:lvl9pPr lvl="8" rtl="0" algn="l">
              <a:lnSpc>
                <a:spcPct val="100000"/>
              </a:lnSpc>
              <a:spcBef>
                <a:spcPts val="0"/>
              </a:spcBef>
              <a:spcAft>
                <a:spcPts val="0"/>
              </a:spcAft>
              <a:buClr>
                <a:srgbClr val="FFFFFF"/>
              </a:buClr>
              <a:buSzPts val="1800"/>
              <a:buNone/>
              <a:defRPr sz="1800">
                <a:solidFill>
                  <a:srgbClr val="FFFFFF"/>
                </a:solidFill>
              </a:defRPr>
            </a:lvl9pPr>
          </a:lstStyle>
          <a:p/>
        </p:txBody>
      </p:sp>
      <p:sp>
        <p:nvSpPr>
          <p:cNvPr id="86" name="Google Shape;86;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rgbClr val="FFFFFF"/>
                </a:solidFill>
              </a:defRPr>
            </a:lvl1pPr>
            <a:lvl2pPr lvl="1" rtl="0" algn="r">
              <a:lnSpc>
                <a:spcPct val="100000"/>
              </a:lnSpc>
              <a:spcAft>
                <a:spcPts val="0"/>
              </a:spcAft>
              <a:buNone/>
              <a:defRPr sz="1000">
                <a:solidFill>
                  <a:srgbClr val="FFFFFF"/>
                </a:solidFill>
              </a:defRPr>
            </a:lvl2pPr>
            <a:lvl3pPr lvl="2" rtl="0" algn="r">
              <a:lnSpc>
                <a:spcPct val="100000"/>
              </a:lnSpc>
              <a:spcAft>
                <a:spcPts val="0"/>
              </a:spcAft>
              <a:buNone/>
              <a:defRPr sz="1000">
                <a:solidFill>
                  <a:srgbClr val="FFFFFF"/>
                </a:solidFill>
              </a:defRPr>
            </a:lvl3pPr>
            <a:lvl4pPr lvl="3" rtl="0" algn="r">
              <a:lnSpc>
                <a:spcPct val="100000"/>
              </a:lnSpc>
              <a:spcAft>
                <a:spcPts val="0"/>
              </a:spcAft>
              <a:buNone/>
              <a:defRPr sz="1000">
                <a:solidFill>
                  <a:srgbClr val="FFFFFF"/>
                </a:solidFill>
              </a:defRPr>
            </a:lvl4pPr>
            <a:lvl5pPr lvl="4" rtl="0" algn="r">
              <a:lnSpc>
                <a:spcPct val="100000"/>
              </a:lnSpc>
              <a:spcAft>
                <a:spcPts val="0"/>
              </a:spcAft>
              <a:buNone/>
              <a:defRPr sz="1000">
                <a:solidFill>
                  <a:srgbClr val="FFFFFF"/>
                </a:solidFill>
              </a:defRPr>
            </a:lvl5pPr>
            <a:lvl6pPr lvl="5" rtl="0" algn="r">
              <a:lnSpc>
                <a:spcPct val="100000"/>
              </a:lnSpc>
              <a:spcAft>
                <a:spcPts val="0"/>
              </a:spcAft>
              <a:buNone/>
              <a:defRPr sz="1000">
                <a:solidFill>
                  <a:srgbClr val="FFFFFF"/>
                </a:solidFill>
              </a:defRPr>
            </a:lvl6pPr>
            <a:lvl7pPr lvl="6" rtl="0" algn="r">
              <a:lnSpc>
                <a:spcPct val="100000"/>
              </a:lnSpc>
              <a:spcAft>
                <a:spcPts val="0"/>
              </a:spcAft>
              <a:buNone/>
              <a:defRPr sz="1000">
                <a:solidFill>
                  <a:srgbClr val="FFFFFF"/>
                </a:solidFill>
              </a:defRPr>
            </a:lvl7pPr>
            <a:lvl8pPr lvl="7" rtl="0" algn="r">
              <a:lnSpc>
                <a:spcPct val="100000"/>
              </a:lnSpc>
              <a:spcAft>
                <a:spcPts val="0"/>
              </a:spcAft>
              <a:buNone/>
              <a:defRPr sz="1000">
                <a:solidFill>
                  <a:srgbClr val="FFFFFF"/>
                </a:solidFill>
              </a:defRPr>
            </a:lvl8pPr>
            <a:lvl9pPr lvl="8" rtl="0"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AUTOLAYOUT_1">
    <p:spTree>
      <p:nvGrpSpPr>
        <p:cNvPr id="87" name="Shape 87"/>
        <p:cNvGrpSpPr/>
        <p:nvPr/>
      </p:nvGrpSpPr>
      <p:grpSpPr>
        <a:xfrm>
          <a:off x="0" y="0"/>
          <a:ext cx="0" cy="0"/>
          <a:chOff x="0" y="0"/>
          <a:chExt cx="0" cy="0"/>
        </a:xfrm>
      </p:grpSpPr>
      <p:sp>
        <p:nvSpPr>
          <p:cNvPr id="88" name="Google Shape;88;p14"/>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rot="5400000">
            <a:off x="714198" y="4772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flipH="1" rot="-5400000">
            <a:off x="928672" y="-166420"/>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txBox="1"/>
          <p:nvPr>
            <p:ph type="title"/>
          </p:nvPr>
        </p:nvSpPr>
        <p:spPr>
          <a:xfrm>
            <a:off x="762025" y="1189150"/>
            <a:ext cx="7620000" cy="857400"/>
          </a:xfrm>
          <a:prstGeom prst="rect">
            <a:avLst/>
          </a:prstGeom>
          <a:noFill/>
        </p:spPr>
        <p:txBody>
          <a:bodyPr anchorCtr="0" anchor="b" bIns="91425" lIns="91425" spcFirstLastPara="1" rIns="91425" wrap="square" tIns="91425">
            <a:noAutofit/>
          </a:bodyPr>
          <a:lstStyle>
            <a:lvl1pPr lvl="0" rtl="0" algn="l">
              <a:lnSpc>
                <a:spcPct val="100000"/>
              </a:lnSpc>
              <a:spcBef>
                <a:spcPts val="0"/>
              </a:spcBef>
              <a:spcAft>
                <a:spcPts val="0"/>
              </a:spcAft>
              <a:buNone/>
              <a:defRPr b="1" sz="3600">
                <a:solidFill>
                  <a:srgbClr val="212121"/>
                </a:solidFill>
              </a:defRPr>
            </a:lvl1pPr>
            <a:lvl2pPr lvl="1" rtl="0" algn="l">
              <a:lnSpc>
                <a:spcPct val="100000"/>
              </a:lnSpc>
              <a:spcBef>
                <a:spcPts val="0"/>
              </a:spcBef>
              <a:spcAft>
                <a:spcPts val="0"/>
              </a:spcAft>
              <a:buNone/>
              <a:defRPr b="1" sz="3600">
                <a:solidFill>
                  <a:srgbClr val="212121"/>
                </a:solidFill>
              </a:defRPr>
            </a:lvl2pPr>
            <a:lvl3pPr lvl="2" rtl="0" algn="l">
              <a:lnSpc>
                <a:spcPct val="100000"/>
              </a:lnSpc>
              <a:spcBef>
                <a:spcPts val="0"/>
              </a:spcBef>
              <a:spcAft>
                <a:spcPts val="0"/>
              </a:spcAft>
              <a:buNone/>
              <a:defRPr b="1" sz="3600">
                <a:solidFill>
                  <a:srgbClr val="212121"/>
                </a:solidFill>
              </a:defRPr>
            </a:lvl3pPr>
            <a:lvl4pPr lvl="3" rtl="0" algn="l">
              <a:lnSpc>
                <a:spcPct val="100000"/>
              </a:lnSpc>
              <a:spcBef>
                <a:spcPts val="0"/>
              </a:spcBef>
              <a:spcAft>
                <a:spcPts val="0"/>
              </a:spcAft>
              <a:buNone/>
              <a:defRPr b="1" sz="3600">
                <a:solidFill>
                  <a:srgbClr val="212121"/>
                </a:solidFill>
              </a:defRPr>
            </a:lvl4pPr>
            <a:lvl5pPr lvl="4" rtl="0" algn="l">
              <a:lnSpc>
                <a:spcPct val="100000"/>
              </a:lnSpc>
              <a:spcBef>
                <a:spcPts val="0"/>
              </a:spcBef>
              <a:spcAft>
                <a:spcPts val="0"/>
              </a:spcAft>
              <a:buNone/>
              <a:defRPr b="1" sz="3600">
                <a:solidFill>
                  <a:srgbClr val="212121"/>
                </a:solidFill>
              </a:defRPr>
            </a:lvl5pPr>
            <a:lvl6pPr lvl="5" rtl="0" algn="l">
              <a:lnSpc>
                <a:spcPct val="100000"/>
              </a:lnSpc>
              <a:spcBef>
                <a:spcPts val="0"/>
              </a:spcBef>
              <a:spcAft>
                <a:spcPts val="0"/>
              </a:spcAft>
              <a:buNone/>
              <a:defRPr b="1" sz="3600">
                <a:solidFill>
                  <a:srgbClr val="212121"/>
                </a:solidFill>
              </a:defRPr>
            </a:lvl6pPr>
            <a:lvl7pPr lvl="6" rtl="0" algn="l">
              <a:lnSpc>
                <a:spcPct val="100000"/>
              </a:lnSpc>
              <a:spcBef>
                <a:spcPts val="0"/>
              </a:spcBef>
              <a:spcAft>
                <a:spcPts val="0"/>
              </a:spcAft>
              <a:buNone/>
              <a:defRPr b="1" sz="3600">
                <a:solidFill>
                  <a:srgbClr val="212121"/>
                </a:solidFill>
              </a:defRPr>
            </a:lvl7pPr>
            <a:lvl8pPr lvl="7" rtl="0" algn="l">
              <a:lnSpc>
                <a:spcPct val="100000"/>
              </a:lnSpc>
              <a:spcBef>
                <a:spcPts val="0"/>
              </a:spcBef>
              <a:spcAft>
                <a:spcPts val="0"/>
              </a:spcAft>
              <a:buNone/>
              <a:defRPr b="1" sz="3600">
                <a:solidFill>
                  <a:srgbClr val="212121"/>
                </a:solidFill>
              </a:defRPr>
            </a:lvl8pPr>
            <a:lvl9pPr lvl="8" rtl="0" algn="l">
              <a:lnSpc>
                <a:spcPct val="100000"/>
              </a:lnSpc>
              <a:spcBef>
                <a:spcPts val="0"/>
              </a:spcBef>
              <a:spcAft>
                <a:spcPts val="0"/>
              </a:spcAft>
              <a:buNone/>
              <a:defRPr b="1" sz="3600">
                <a:solidFill>
                  <a:srgbClr val="212121"/>
                </a:solidFill>
              </a:defRPr>
            </a:lvl9pPr>
          </a:lstStyle>
          <a:p/>
        </p:txBody>
      </p:sp>
      <p:sp>
        <p:nvSpPr>
          <p:cNvPr id="92" name="Google Shape;92;p14"/>
          <p:cNvSpPr txBox="1"/>
          <p:nvPr>
            <p:ph idx="1" type="body"/>
          </p:nvPr>
        </p:nvSpPr>
        <p:spPr>
          <a:xfrm>
            <a:off x="4714976" y="2253000"/>
            <a:ext cx="3666900" cy="2627100"/>
          </a:xfrm>
          <a:prstGeom prst="rect">
            <a:avLst/>
          </a:prstGeom>
          <a:noFill/>
        </p:spPr>
        <p:txBody>
          <a:bodyPr anchorCtr="0" anchor="t" bIns="91425" lIns="91425" spcFirstLastPara="1" rIns="91425" wrap="square" tIns="91425">
            <a:noAutofit/>
          </a:bodyPr>
          <a:lstStyle>
            <a:lvl1pPr indent="-330200" lvl="0" marL="457200" rtl="0" algn="l">
              <a:lnSpc>
                <a:spcPct val="115000"/>
              </a:lnSpc>
              <a:spcBef>
                <a:spcPts val="0"/>
              </a:spcBef>
              <a:spcAft>
                <a:spcPts val="0"/>
              </a:spcAft>
              <a:buClr>
                <a:srgbClr val="616161"/>
              </a:buClr>
              <a:buSzPts val="1600"/>
              <a:buChar char="●"/>
              <a:defRPr sz="1600">
                <a:solidFill>
                  <a:srgbClr val="616161"/>
                </a:solidFill>
              </a:defRPr>
            </a:lvl1pPr>
            <a:lvl2pPr indent="-298450" lvl="1" marL="914400" rtl="0" algn="l">
              <a:lnSpc>
                <a:spcPct val="115000"/>
              </a:lnSpc>
              <a:spcBef>
                <a:spcPts val="1600"/>
              </a:spcBef>
              <a:spcAft>
                <a:spcPts val="0"/>
              </a:spcAft>
              <a:buClr>
                <a:srgbClr val="616161"/>
              </a:buClr>
              <a:buSzPts val="1100"/>
              <a:buChar char="○"/>
              <a:defRPr sz="1400">
                <a:solidFill>
                  <a:srgbClr val="616161"/>
                </a:solidFill>
              </a:defRPr>
            </a:lvl2pPr>
            <a:lvl3pPr indent="-298450" lvl="2" marL="1371600" rtl="0" algn="l">
              <a:lnSpc>
                <a:spcPct val="115000"/>
              </a:lnSpc>
              <a:spcBef>
                <a:spcPts val="1600"/>
              </a:spcBef>
              <a:spcAft>
                <a:spcPts val="0"/>
              </a:spcAft>
              <a:buClr>
                <a:srgbClr val="616161"/>
              </a:buClr>
              <a:buSzPts val="1100"/>
              <a:buChar char="■"/>
              <a:defRPr sz="1400">
                <a:solidFill>
                  <a:srgbClr val="616161"/>
                </a:solidFill>
              </a:defRPr>
            </a:lvl3pPr>
            <a:lvl4pPr indent="-298450" lvl="3" marL="1828800" rtl="0" algn="l">
              <a:lnSpc>
                <a:spcPct val="115000"/>
              </a:lnSpc>
              <a:spcBef>
                <a:spcPts val="1600"/>
              </a:spcBef>
              <a:spcAft>
                <a:spcPts val="0"/>
              </a:spcAft>
              <a:buClr>
                <a:srgbClr val="616161"/>
              </a:buClr>
              <a:buSzPts val="1100"/>
              <a:buChar char="●"/>
              <a:defRPr sz="1400">
                <a:solidFill>
                  <a:srgbClr val="616161"/>
                </a:solidFill>
              </a:defRPr>
            </a:lvl4pPr>
            <a:lvl5pPr indent="-298450" lvl="4" marL="2286000" rtl="0" algn="l">
              <a:lnSpc>
                <a:spcPct val="115000"/>
              </a:lnSpc>
              <a:spcBef>
                <a:spcPts val="1600"/>
              </a:spcBef>
              <a:spcAft>
                <a:spcPts val="0"/>
              </a:spcAft>
              <a:buClr>
                <a:srgbClr val="616161"/>
              </a:buClr>
              <a:buSzPts val="1100"/>
              <a:buChar char="○"/>
              <a:defRPr sz="1400">
                <a:solidFill>
                  <a:srgbClr val="616161"/>
                </a:solidFill>
              </a:defRPr>
            </a:lvl5pPr>
            <a:lvl6pPr indent="-298450" lvl="5" marL="2743200" rtl="0" algn="l">
              <a:lnSpc>
                <a:spcPct val="115000"/>
              </a:lnSpc>
              <a:spcBef>
                <a:spcPts val="1600"/>
              </a:spcBef>
              <a:spcAft>
                <a:spcPts val="0"/>
              </a:spcAft>
              <a:buClr>
                <a:srgbClr val="616161"/>
              </a:buClr>
              <a:buSzPts val="1100"/>
              <a:buChar char="■"/>
              <a:defRPr sz="1400">
                <a:solidFill>
                  <a:srgbClr val="616161"/>
                </a:solidFill>
              </a:defRPr>
            </a:lvl6pPr>
            <a:lvl7pPr indent="-298450" lvl="6" marL="3200400" rtl="0" algn="l">
              <a:lnSpc>
                <a:spcPct val="115000"/>
              </a:lnSpc>
              <a:spcBef>
                <a:spcPts val="1600"/>
              </a:spcBef>
              <a:spcAft>
                <a:spcPts val="0"/>
              </a:spcAft>
              <a:buClr>
                <a:srgbClr val="616161"/>
              </a:buClr>
              <a:buSzPts val="1100"/>
              <a:buChar char="●"/>
              <a:defRPr sz="1400">
                <a:solidFill>
                  <a:srgbClr val="616161"/>
                </a:solidFill>
              </a:defRPr>
            </a:lvl7pPr>
            <a:lvl8pPr indent="-298450" lvl="7" marL="3657600" rtl="0" algn="l">
              <a:lnSpc>
                <a:spcPct val="115000"/>
              </a:lnSpc>
              <a:spcBef>
                <a:spcPts val="1600"/>
              </a:spcBef>
              <a:spcAft>
                <a:spcPts val="0"/>
              </a:spcAft>
              <a:buClr>
                <a:srgbClr val="616161"/>
              </a:buClr>
              <a:buSzPts val="1100"/>
              <a:buChar char="○"/>
              <a:defRPr sz="1400">
                <a:solidFill>
                  <a:srgbClr val="616161"/>
                </a:solidFill>
              </a:defRPr>
            </a:lvl8pPr>
            <a:lvl9pPr indent="-298450" lvl="8" marL="4114800" rtl="0" algn="l">
              <a:lnSpc>
                <a:spcPct val="115000"/>
              </a:lnSpc>
              <a:spcBef>
                <a:spcPts val="1600"/>
              </a:spcBef>
              <a:spcAft>
                <a:spcPts val="1600"/>
              </a:spcAft>
              <a:buClr>
                <a:srgbClr val="616161"/>
              </a:buClr>
              <a:buSzPts val="1100"/>
              <a:buChar char="■"/>
              <a:defRPr sz="1400">
                <a:solidFill>
                  <a:srgbClr val="616161"/>
                </a:solidFill>
              </a:defRPr>
            </a:lvl9pPr>
          </a:lstStyle>
          <a:p/>
        </p:txBody>
      </p:sp>
      <p:sp>
        <p:nvSpPr>
          <p:cNvPr id="93" name="Google Shape;93;p14"/>
          <p:cNvSpPr txBox="1"/>
          <p:nvPr>
            <p:ph idx="2" type="body"/>
          </p:nvPr>
        </p:nvSpPr>
        <p:spPr>
          <a:xfrm>
            <a:off x="762025" y="2253000"/>
            <a:ext cx="3666900" cy="2627100"/>
          </a:xfrm>
          <a:prstGeom prst="rect">
            <a:avLst/>
          </a:prstGeom>
          <a:noFill/>
        </p:spPr>
        <p:txBody>
          <a:bodyPr anchorCtr="0" anchor="t" bIns="91425" lIns="91425" spcFirstLastPara="1" rIns="91425" wrap="square" tIns="91425">
            <a:noAutofit/>
          </a:bodyPr>
          <a:lstStyle>
            <a:lvl1pPr indent="-330200" lvl="0" marL="457200" rtl="0" algn="l">
              <a:lnSpc>
                <a:spcPct val="115000"/>
              </a:lnSpc>
              <a:spcBef>
                <a:spcPts val="0"/>
              </a:spcBef>
              <a:spcAft>
                <a:spcPts val="0"/>
              </a:spcAft>
              <a:buClr>
                <a:srgbClr val="616161"/>
              </a:buClr>
              <a:buSzPts val="1600"/>
              <a:buChar char="●"/>
              <a:defRPr sz="1600">
                <a:solidFill>
                  <a:srgbClr val="616161"/>
                </a:solidFill>
              </a:defRPr>
            </a:lvl1pPr>
            <a:lvl2pPr indent="-298450" lvl="1" marL="914400" rtl="0" algn="l">
              <a:lnSpc>
                <a:spcPct val="115000"/>
              </a:lnSpc>
              <a:spcBef>
                <a:spcPts val="1600"/>
              </a:spcBef>
              <a:spcAft>
                <a:spcPts val="0"/>
              </a:spcAft>
              <a:buClr>
                <a:srgbClr val="616161"/>
              </a:buClr>
              <a:buSzPts val="1100"/>
              <a:buChar char="○"/>
              <a:defRPr sz="1400">
                <a:solidFill>
                  <a:srgbClr val="616161"/>
                </a:solidFill>
              </a:defRPr>
            </a:lvl2pPr>
            <a:lvl3pPr indent="-298450" lvl="2" marL="1371600" rtl="0" algn="l">
              <a:lnSpc>
                <a:spcPct val="115000"/>
              </a:lnSpc>
              <a:spcBef>
                <a:spcPts val="1600"/>
              </a:spcBef>
              <a:spcAft>
                <a:spcPts val="0"/>
              </a:spcAft>
              <a:buClr>
                <a:srgbClr val="616161"/>
              </a:buClr>
              <a:buSzPts val="1100"/>
              <a:buChar char="■"/>
              <a:defRPr sz="1400">
                <a:solidFill>
                  <a:srgbClr val="616161"/>
                </a:solidFill>
              </a:defRPr>
            </a:lvl3pPr>
            <a:lvl4pPr indent="-298450" lvl="3" marL="1828800" rtl="0" algn="l">
              <a:lnSpc>
                <a:spcPct val="115000"/>
              </a:lnSpc>
              <a:spcBef>
                <a:spcPts val="1600"/>
              </a:spcBef>
              <a:spcAft>
                <a:spcPts val="0"/>
              </a:spcAft>
              <a:buClr>
                <a:srgbClr val="616161"/>
              </a:buClr>
              <a:buSzPts val="1100"/>
              <a:buChar char="●"/>
              <a:defRPr sz="1400">
                <a:solidFill>
                  <a:srgbClr val="616161"/>
                </a:solidFill>
              </a:defRPr>
            </a:lvl4pPr>
            <a:lvl5pPr indent="-298450" lvl="4" marL="2286000" rtl="0" algn="l">
              <a:lnSpc>
                <a:spcPct val="115000"/>
              </a:lnSpc>
              <a:spcBef>
                <a:spcPts val="1600"/>
              </a:spcBef>
              <a:spcAft>
                <a:spcPts val="0"/>
              </a:spcAft>
              <a:buClr>
                <a:srgbClr val="616161"/>
              </a:buClr>
              <a:buSzPts val="1100"/>
              <a:buChar char="○"/>
              <a:defRPr sz="1400">
                <a:solidFill>
                  <a:srgbClr val="616161"/>
                </a:solidFill>
              </a:defRPr>
            </a:lvl5pPr>
            <a:lvl6pPr indent="-298450" lvl="5" marL="2743200" rtl="0" algn="l">
              <a:lnSpc>
                <a:spcPct val="115000"/>
              </a:lnSpc>
              <a:spcBef>
                <a:spcPts val="1600"/>
              </a:spcBef>
              <a:spcAft>
                <a:spcPts val="0"/>
              </a:spcAft>
              <a:buClr>
                <a:srgbClr val="616161"/>
              </a:buClr>
              <a:buSzPts val="1100"/>
              <a:buChar char="■"/>
              <a:defRPr sz="1400">
                <a:solidFill>
                  <a:srgbClr val="616161"/>
                </a:solidFill>
              </a:defRPr>
            </a:lvl6pPr>
            <a:lvl7pPr indent="-298450" lvl="6" marL="3200400" rtl="0" algn="l">
              <a:lnSpc>
                <a:spcPct val="115000"/>
              </a:lnSpc>
              <a:spcBef>
                <a:spcPts val="1600"/>
              </a:spcBef>
              <a:spcAft>
                <a:spcPts val="0"/>
              </a:spcAft>
              <a:buClr>
                <a:srgbClr val="616161"/>
              </a:buClr>
              <a:buSzPts val="1100"/>
              <a:buChar char="●"/>
              <a:defRPr sz="1400">
                <a:solidFill>
                  <a:srgbClr val="616161"/>
                </a:solidFill>
              </a:defRPr>
            </a:lvl7pPr>
            <a:lvl8pPr indent="-298450" lvl="7" marL="3657600" rtl="0" algn="l">
              <a:lnSpc>
                <a:spcPct val="115000"/>
              </a:lnSpc>
              <a:spcBef>
                <a:spcPts val="1600"/>
              </a:spcBef>
              <a:spcAft>
                <a:spcPts val="0"/>
              </a:spcAft>
              <a:buClr>
                <a:srgbClr val="616161"/>
              </a:buClr>
              <a:buSzPts val="1100"/>
              <a:buChar char="○"/>
              <a:defRPr sz="1400">
                <a:solidFill>
                  <a:srgbClr val="616161"/>
                </a:solidFill>
              </a:defRPr>
            </a:lvl8pPr>
            <a:lvl9pPr indent="-298450" lvl="8" marL="4114800" rtl="0" algn="l">
              <a:lnSpc>
                <a:spcPct val="115000"/>
              </a:lnSpc>
              <a:spcBef>
                <a:spcPts val="1600"/>
              </a:spcBef>
              <a:spcAft>
                <a:spcPts val="1600"/>
              </a:spcAft>
              <a:buClr>
                <a:srgbClr val="616161"/>
              </a:buClr>
              <a:buSzPts val="1100"/>
              <a:buChar char="■"/>
              <a:defRPr sz="1400">
                <a:solidFill>
                  <a:srgbClr val="616161"/>
                </a:solidFill>
              </a:defRPr>
            </a:lvl9pPr>
          </a:lstStyle>
          <a:p/>
        </p:txBody>
      </p:sp>
      <p:sp>
        <p:nvSpPr>
          <p:cNvPr id="94" name="Google Shape;94;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rgbClr val="616161"/>
                </a:solidFill>
              </a:defRPr>
            </a:lvl1pPr>
            <a:lvl2pPr lvl="1" rtl="0" algn="r">
              <a:lnSpc>
                <a:spcPct val="100000"/>
              </a:lnSpc>
              <a:spcAft>
                <a:spcPts val="0"/>
              </a:spcAft>
              <a:buNone/>
              <a:defRPr sz="1000">
                <a:solidFill>
                  <a:srgbClr val="616161"/>
                </a:solidFill>
              </a:defRPr>
            </a:lvl2pPr>
            <a:lvl3pPr lvl="2" rtl="0" algn="r">
              <a:lnSpc>
                <a:spcPct val="100000"/>
              </a:lnSpc>
              <a:spcAft>
                <a:spcPts val="0"/>
              </a:spcAft>
              <a:buNone/>
              <a:defRPr sz="1000">
                <a:solidFill>
                  <a:srgbClr val="616161"/>
                </a:solidFill>
              </a:defRPr>
            </a:lvl3pPr>
            <a:lvl4pPr lvl="3" rtl="0" algn="r">
              <a:lnSpc>
                <a:spcPct val="100000"/>
              </a:lnSpc>
              <a:spcAft>
                <a:spcPts val="0"/>
              </a:spcAft>
              <a:buNone/>
              <a:defRPr sz="1000">
                <a:solidFill>
                  <a:srgbClr val="616161"/>
                </a:solidFill>
              </a:defRPr>
            </a:lvl4pPr>
            <a:lvl5pPr lvl="4" rtl="0" algn="r">
              <a:lnSpc>
                <a:spcPct val="100000"/>
              </a:lnSpc>
              <a:spcAft>
                <a:spcPts val="0"/>
              </a:spcAft>
              <a:buNone/>
              <a:defRPr sz="1000">
                <a:solidFill>
                  <a:srgbClr val="616161"/>
                </a:solidFill>
              </a:defRPr>
            </a:lvl5pPr>
            <a:lvl6pPr lvl="5" rtl="0" algn="r">
              <a:lnSpc>
                <a:spcPct val="100000"/>
              </a:lnSpc>
              <a:spcAft>
                <a:spcPts val="0"/>
              </a:spcAft>
              <a:buNone/>
              <a:defRPr sz="1000">
                <a:solidFill>
                  <a:srgbClr val="616161"/>
                </a:solidFill>
              </a:defRPr>
            </a:lvl6pPr>
            <a:lvl7pPr lvl="6" rtl="0" algn="r">
              <a:lnSpc>
                <a:spcPct val="100000"/>
              </a:lnSpc>
              <a:spcAft>
                <a:spcPts val="0"/>
              </a:spcAft>
              <a:buNone/>
              <a:defRPr sz="1000">
                <a:solidFill>
                  <a:srgbClr val="616161"/>
                </a:solidFill>
              </a:defRPr>
            </a:lvl7pPr>
            <a:lvl8pPr lvl="7" rtl="0" algn="r">
              <a:lnSpc>
                <a:spcPct val="100000"/>
              </a:lnSpc>
              <a:spcAft>
                <a:spcPts val="0"/>
              </a:spcAft>
              <a:buNone/>
              <a:defRPr sz="1000">
                <a:solidFill>
                  <a:srgbClr val="616161"/>
                </a:solidFill>
              </a:defRPr>
            </a:lvl8pPr>
            <a:lvl9pPr lvl="8" rtl="0"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
  <p:cSld name="AUTOLAYOUT_2">
    <p:spTree>
      <p:nvGrpSpPr>
        <p:cNvPr id="95" name="Shape 95"/>
        <p:cNvGrpSpPr/>
        <p:nvPr/>
      </p:nvGrpSpPr>
      <p:grpSpPr>
        <a:xfrm>
          <a:off x="0" y="0"/>
          <a:ext cx="0" cy="0"/>
          <a:chOff x="0" y="0"/>
          <a:chExt cx="0" cy="0"/>
        </a:xfrm>
      </p:grpSpPr>
      <p:sp>
        <p:nvSpPr>
          <p:cNvPr id="96" name="Google Shape;96;p15"/>
          <p:cNvSpPr/>
          <p:nvPr/>
        </p:nvSpPr>
        <p:spPr>
          <a:xfrm>
            <a:off x="0" y="0"/>
            <a:ext cx="9144000" cy="51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a:off x="826125" y="1079839"/>
            <a:ext cx="248100" cy="414600"/>
          </a:xfrm>
          <a:prstGeom prst="rect">
            <a:avLst/>
          </a:prstGeom>
          <a:solidFill>
            <a:srgbClr val="104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826125" y="1494435"/>
            <a:ext cx="248100" cy="414600"/>
          </a:xfrm>
          <a:prstGeom prst="rect">
            <a:avLst/>
          </a:prstGeom>
          <a:solidFill>
            <a:srgbClr val="E46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txBox="1"/>
          <p:nvPr>
            <p:ph type="title"/>
          </p:nvPr>
        </p:nvSpPr>
        <p:spPr>
          <a:xfrm>
            <a:off x="1866150" y="902775"/>
            <a:ext cx="6472200" cy="1006200"/>
          </a:xfrm>
          <a:prstGeom prst="rect">
            <a:avLst/>
          </a:prstGeom>
          <a:noFill/>
        </p:spPr>
        <p:txBody>
          <a:bodyPr anchorCtr="0" anchor="t" bIns="91425" lIns="91425" spcFirstLastPara="1" rIns="91425" wrap="square" tIns="91425">
            <a:noAutofit/>
          </a:bodyPr>
          <a:lstStyle>
            <a:lvl1pPr lvl="0" rtl="0" algn="l">
              <a:lnSpc>
                <a:spcPct val="100000"/>
              </a:lnSpc>
              <a:spcBef>
                <a:spcPts val="0"/>
              </a:spcBef>
              <a:spcAft>
                <a:spcPts val="0"/>
              </a:spcAft>
              <a:buNone/>
              <a:defRPr b="1" sz="2600">
                <a:solidFill>
                  <a:srgbClr val="424242"/>
                </a:solidFill>
              </a:defRPr>
            </a:lvl1pPr>
            <a:lvl2pPr lvl="1" rtl="0" algn="l">
              <a:lnSpc>
                <a:spcPct val="100000"/>
              </a:lnSpc>
              <a:spcBef>
                <a:spcPts val="0"/>
              </a:spcBef>
              <a:spcAft>
                <a:spcPts val="0"/>
              </a:spcAft>
              <a:buNone/>
              <a:defRPr b="1" sz="3600">
                <a:solidFill>
                  <a:srgbClr val="424242"/>
                </a:solidFill>
              </a:defRPr>
            </a:lvl2pPr>
            <a:lvl3pPr lvl="2" rtl="0" algn="l">
              <a:lnSpc>
                <a:spcPct val="100000"/>
              </a:lnSpc>
              <a:spcBef>
                <a:spcPts val="0"/>
              </a:spcBef>
              <a:spcAft>
                <a:spcPts val="0"/>
              </a:spcAft>
              <a:buNone/>
              <a:defRPr b="1" sz="3600">
                <a:solidFill>
                  <a:srgbClr val="424242"/>
                </a:solidFill>
              </a:defRPr>
            </a:lvl3pPr>
            <a:lvl4pPr lvl="3" rtl="0" algn="l">
              <a:lnSpc>
                <a:spcPct val="100000"/>
              </a:lnSpc>
              <a:spcBef>
                <a:spcPts val="0"/>
              </a:spcBef>
              <a:spcAft>
                <a:spcPts val="0"/>
              </a:spcAft>
              <a:buNone/>
              <a:defRPr b="1" sz="3600">
                <a:solidFill>
                  <a:srgbClr val="424242"/>
                </a:solidFill>
              </a:defRPr>
            </a:lvl4pPr>
            <a:lvl5pPr lvl="4" rtl="0" algn="l">
              <a:lnSpc>
                <a:spcPct val="100000"/>
              </a:lnSpc>
              <a:spcBef>
                <a:spcPts val="0"/>
              </a:spcBef>
              <a:spcAft>
                <a:spcPts val="0"/>
              </a:spcAft>
              <a:buNone/>
              <a:defRPr b="1" sz="3600">
                <a:solidFill>
                  <a:srgbClr val="424242"/>
                </a:solidFill>
              </a:defRPr>
            </a:lvl5pPr>
            <a:lvl6pPr lvl="5" rtl="0" algn="l">
              <a:lnSpc>
                <a:spcPct val="100000"/>
              </a:lnSpc>
              <a:spcBef>
                <a:spcPts val="0"/>
              </a:spcBef>
              <a:spcAft>
                <a:spcPts val="0"/>
              </a:spcAft>
              <a:buNone/>
              <a:defRPr b="1" sz="3600">
                <a:solidFill>
                  <a:srgbClr val="424242"/>
                </a:solidFill>
              </a:defRPr>
            </a:lvl6pPr>
            <a:lvl7pPr lvl="6" rtl="0" algn="l">
              <a:lnSpc>
                <a:spcPct val="100000"/>
              </a:lnSpc>
              <a:spcBef>
                <a:spcPts val="0"/>
              </a:spcBef>
              <a:spcAft>
                <a:spcPts val="0"/>
              </a:spcAft>
              <a:buNone/>
              <a:defRPr b="1" sz="3600">
                <a:solidFill>
                  <a:srgbClr val="424242"/>
                </a:solidFill>
              </a:defRPr>
            </a:lvl7pPr>
            <a:lvl8pPr lvl="7" rtl="0" algn="l">
              <a:lnSpc>
                <a:spcPct val="100000"/>
              </a:lnSpc>
              <a:spcBef>
                <a:spcPts val="0"/>
              </a:spcBef>
              <a:spcAft>
                <a:spcPts val="0"/>
              </a:spcAft>
              <a:buNone/>
              <a:defRPr b="1" sz="3600">
                <a:solidFill>
                  <a:srgbClr val="424242"/>
                </a:solidFill>
              </a:defRPr>
            </a:lvl8pPr>
            <a:lvl9pPr lvl="8" rtl="0" algn="l">
              <a:lnSpc>
                <a:spcPct val="100000"/>
              </a:lnSpc>
              <a:spcBef>
                <a:spcPts val="0"/>
              </a:spcBef>
              <a:spcAft>
                <a:spcPts val="0"/>
              </a:spcAft>
              <a:buNone/>
              <a:defRPr b="1" sz="3600">
                <a:solidFill>
                  <a:srgbClr val="424242"/>
                </a:solidFill>
              </a:defRPr>
            </a:lvl9pPr>
          </a:lstStyle>
          <a:p/>
        </p:txBody>
      </p:sp>
      <p:sp>
        <p:nvSpPr>
          <p:cNvPr id="100" name="Google Shape;100;p15"/>
          <p:cNvSpPr txBox="1"/>
          <p:nvPr>
            <p:ph idx="1" type="body"/>
          </p:nvPr>
        </p:nvSpPr>
        <p:spPr>
          <a:xfrm>
            <a:off x="5208450" y="2513325"/>
            <a:ext cx="3129900" cy="2075700"/>
          </a:xfrm>
          <a:prstGeom prst="rect">
            <a:avLst/>
          </a:prstGeom>
          <a:noFill/>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Clr>
                <a:srgbClr val="616161"/>
              </a:buClr>
              <a:buSzPts val="1400"/>
              <a:buChar char="●"/>
              <a:defRPr sz="1400">
                <a:solidFill>
                  <a:srgbClr val="616161"/>
                </a:solidFill>
              </a:defRPr>
            </a:lvl1pPr>
            <a:lvl2pPr indent="-304800" lvl="1" marL="914400" rtl="0" algn="l">
              <a:lnSpc>
                <a:spcPct val="115000"/>
              </a:lnSpc>
              <a:spcBef>
                <a:spcPts val="1600"/>
              </a:spcBef>
              <a:spcAft>
                <a:spcPts val="0"/>
              </a:spcAft>
              <a:buClr>
                <a:srgbClr val="616161"/>
              </a:buClr>
              <a:buSzPts val="1200"/>
              <a:buChar char="○"/>
              <a:defRPr sz="1200">
                <a:solidFill>
                  <a:srgbClr val="616161"/>
                </a:solidFill>
              </a:defRPr>
            </a:lvl2pPr>
            <a:lvl3pPr indent="-304800" lvl="2" marL="1371600" rtl="0" algn="l">
              <a:lnSpc>
                <a:spcPct val="115000"/>
              </a:lnSpc>
              <a:spcBef>
                <a:spcPts val="1600"/>
              </a:spcBef>
              <a:spcAft>
                <a:spcPts val="0"/>
              </a:spcAft>
              <a:buClr>
                <a:srgbClr val="616161"/>
              </a:buClr>
              <a:buSzPts val="1200"/>
              <a:buChar char="■"/>
              <a:defRPr sz="1200">
                <a:solidFill>
                  <a:srgbClr val="616161"/>
                </a:solidFill>
              </a:defRPr>
            </a:lvl3pPr>
            <a:lvl4pPr indent="-304800" lvl="3" marL="1828800" rtl="0" algn="l">
              <a:lnSpc>
                <a:spcPct val="115000"/>
              </a:lnSpc>
              <a:spcBef>
                <a:spcPts val="1600"/>
              </a:spcBef>
              <a:spcAft>
                <a:spcPts val="0"/>
              </a:spcAft>
              <a:buClr>
                <a:srgbClr val="616161"/>
              </a:buClr>
              <a:buSzPts val="1200"/>
              <a:buChar char="●"/>
              <a:defRPr sz="1200">
                <a:solidFill>
                  <a:srgbClr val="616161"/>
                </a:solidFill>
              </a:defRPr>
            </a:lvl4pPr>
            <a:lvl5pPr indent="-304800" lvl="4" marL="2286000" rtl="0" algn="l">
              <a:lnSpc>
                <a:spcPct val="115000"/>
              </a:lnSpc>
              <a:spcBef>
                <a:spcPts val="1600"/>
              </a:spcBef>
              <a:spcAft>
                <a:spcPts val="0"/>
              </a:spcAft>
              <a:buClr>
                <a:srgbClr val="616161"/>
              </a:buClr>
              <a:buSzPts val="1200"/>
              <a:buChar char="○"/>
              <a:defRPr sz="1200">
                <a:solidFill>
                  <a:srgbClr val="616161"/>
                </a:solidFill>
              </a:defRPr>
            </a:lvl5pPr>
            <a:lvl6pPr indent="-304800" lvl="5" marL="2743200" rtl="0" algn="l">
              <a:lnSpc>
                <a:spcPct val="115000"/>
              </a:lnSpc>
              <a:spcBef>
                <a:spcPts val="1600"/>
              </a:spcBef>
              <a:spcAft>
                <a:spcPts val="0"/>
              </a:spcAft>
              <a:buClr>
                <a:srgbClr val="616161"/>
              </a:buClr>
              <a:buSzPts val="1200"/>
              <a:buChar char="■"/>
              <a:defRPr sz="1200">
                <a:solidFill>
                  <a:srgbClr val="616161"/>
                </a:solidFill>
              </a:defRPr>
            </a:lvl6pPr>
            <a:lvl7pPr indent="-304800" lvl="6" marL="3200400" rtl="0" algn="l">
              <a:lnSpc>
                <a:spcPct val="115000"/>
              </a:lnSpc>
              <a:spcBef>
                <a:spcPts val="1600"/>
              </a:spcBef>
              <a:spcAft>
                <a:spcPts val="0"/>
              </a:spcAft>
              <a:buClr>
                <a:srgbClr val="616161"/>
              </a:buClr>
              <a:buSzPts val="1200"/>
              <a:buChar char="●"/>
              <a:defRPr sz="1200">
                <a:solidFill>
                  <a:srgbClr val="616161"/>
                </a:solidFill>
              </a:defRPr>
            </a:lvl7pPr>
            <a:lvl8pPr indent="-304800" lvl="7" marL="3657600" rtl="0" algn="l">
              <a:lnSpc>
                <a:spcPct val="115000"/>
              </a:lnSpc>
              <a:spcBef>
                <a:spcPts val="1600"/>
              </a:spcBef>
              <a:spcAft>
                <a:spcPts val="0"/>
              </a:spcAft>
              <a:buClr>
                <a:srgbClr val="616161"/>
              </a:buClr>
              <a:buSzPts val="1200"/>
              <a:buChar char="○"/>
              <a:defRPr sz="1200">
                <a:solidFill>
                  <a:srgbClr val="616161"/>
                </a:solidFill>
              </a:defRPr>
            </a:lvl8pPr>
            <a:lvl9pPr indent="-304800" lvl="8" marL="4114800" rtl="0" algn="l">
              <a:lnSpc>
                <a:spcPct val="115000"/>
              </a:lnSpc>
              <a:spcBef>
                <a:spcPts val="1600"/>
              </a:spcBef>
              <a:spcAft>
                <a:spcPts val="1600"/>
              </a:spcAft>
              <a:buClr>
                <a:srgbClr val="616161"/>
              </a:buClr>
              <a:buSzPts val="1200"/>
              <a:buChar char="■"/>
              <a:defRPr sz="1200">
                <a:solidFill>
                  <a:srgbClr val="616161"/>
                </a:solidFill>
              </a:defRPr>
            </a:lvl9pPr>
          </a:lstStyle>
          <a:p/>
        </p:txBody>
      </p:sp>
      <p:sp>
        <p:nvSpPr>
          <p:cNvPr id="101" name="Google Shape;101;p15"/>
          <p:cNvSpPr txBox="1"/>
          <p:nvPr>
            <p:ph idx="2" type="body"/>
          </p:nvPr>
        </p:nvSpPr>
        <p:spPr>
          <a:xfrm>
            <a:off x="1866150" y="2513325"/>
            <a:ext cx="3129900" cy="2075700"/>
          </a:xfrm>
          <a:prstGeom prst="rect">
            <a:avLst/>
          </a:prstGeom>
          <a:noFill/>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Clr>
                <a:srgbClr val="616161"/>
              </a:buClr>
              <a:buSzPts val="1400"/>
              <a:buChar char="●"/>
              <a:defRPr sz="1400">
                <a:solidFill>
                  <a:srgbClr val="616161"/>
                </a:solidFill>
              </a:defRPr>
            </a:lvl1pPr>
            <a:lvl2pPr indent="-304800" lvl="1" marL="914400" rtl="0" algn="l">
              <a:lnSpc>
                <a:spcPct val="115000"/>
              </a:lnSpc>
              <a:spcBef>
                <a:spcPts val="1600"/>
              </a:spcBef>
              <a:spcAft>
                <a:spcPts val="0"/>
              </a:spcAft>
              <a:buClr>
                <a:srgbClr val="616161"/>
              </a:buClr>
              <a:buSzPts val="1200"/>
              <a:buChar char="○"/>
              <a:defRPr sz="1200">
                <a:solidFill>
                  <a:srgbClr val="616161"/>
                </a:solidFill>
              </a:defRPr>
            </a:lvl2pPr>
            <a:lvl3pPr indent="-304800" lvl="2" marL="1371600" rtl="0" algn="l">
              <a:lnSpc>
                <a:spcPct val="115000"/>
              </a:lnSpc>
              <a:spcBef>
                <a:spcPts val="1600"/>
              </a:spcBef>
              <a:spcAft>
                <a:spcPts val="0"/>
              </a:spcAft>
              <a:buClr>
                <a:srgbClr val="616161"/>
              </a:buClr>
              <a:buSzPts val="1200"/>
              <a:buChar char="■"/>
              <a:defRPr sz="1200">
                <a:solidFill>
                  <a:srgbClr val="616161"/>
                </a:solidFill>
              </a:defRPr>
            </a:lvl3pPr>
            <a:lvl4pPr indent="-304800" lvl="3" marL="1828800" rtl="0" algn="l">
              <a:lnSpc>
                <a:spcPct val="115000"/>
              </a:lnSpc>
              <a:spcBef>
                <a:spcPts val="1600"/>
              </a:spcBef>
              <a:spcAft>
                <a:spcPts val="0"/>
              </a:spcAft>
              <a:buClr>
                <a:srgbClr val="616161"/>
              </a:buClr>
              <a:buSzPts val="1200"/>
              <a:buChar char="●"/>
              <a:defRPr sz="1200">
                <a:solidFill>
                  <a:srgbClr val="616161"/>
                </a:solidFill>
              </a:defRPr>
            </a:lvl4pPr>
            <a:lvl5pPr indent="-304800" lvl="4" marL="2286000" rtl="0" algn="l">
              <a:lnSpc>
                <a:spcPct val="115000"/>
              </a:lnSpc>
              <a:spcBef>
                <a:spcPts val="1600"/>
              </a:spcBef>
              <a:spcAft>
                <a:spcPts val="0"/>
              </a:spcAft>
              <a:buClr>
                <a:srgbClr val="616161"/>
              </a:buClr>
              <a:buSzPts val="1200"/>
              <a:buChar char="○"/>
              <a:defRPr sz="1200">
                <a:solidFill>
                  <a:srgbClr val="616161"/>
                </a:solidFill>
              </a:defRPr>
            </a:lvl5pPr>
            <a:lvl6pPr indent="-304800" lvl="5" marL="2743200" rtl="0" algn="l">
              <a:lnSpc>
                <a:spcPct val="115000"/>
              </a:lnSpc>
              <a:spcBef>
                <a:spcPts val="1600"/>
              </a:spcBef>
              <a:spcAft>
                <a:spcPts val="0"/>
              </a:spcAft>
              <a:buClr>
                <a:srgbClr val="616161"/>
              </a:buClr>
              <a:buSzPts val="1200"/>
              <a:buChar char="■"/>
              <a:defRPr sz="1200">
                <a:solidFill>
                  <a:srgbClr val="616161"/>
                </a:solidFill>
              </a:defRPr>
            </a:lvl6pPr>
            <a:lvl7pPr indent="-304800" lvl="6" marL="3200400" rtl="0" algn="l">
              <a:lnSpc>
                <a:spcPct val="115000"/>
              </a:lnSpc>
              <a:spcBef>
                <a:spcPts val="1600"/>
              </a:spcBef>
              <a:spcAft>
                <a:spcPts val="0"/>
              </a:spcAft>
              <a:buClr>
                <a:srgbClr val="616161"/>
              </a:buClr>
              <a:buSzPts val="1200"/>
              <a:buChar char="●"/>
              <a:defRPr sz="1200">
                <a:solidFill>
                  <a:srgbClr val="616161"/>
                </a:solidFill>
              </a:defRPr>
            </a:lvl7pPr>
            <a:lvl8pPr indent="-304800" lvl="7" marL="3657600" rtl="0" algn="l">
              <a:lnSpc>
                <a:spcPct val="115000"/>
              </a:lnSpc>
              <a:spcBef>
                <a:spcPts val="1600"/>
              </a:spcBef>
              <a:spcAft>
                <a:spcPts val="0"/>
              </a:spcAft>
              <a:buClr>
                <a:srgbClr val="616161"/>
              </a:buClr>
              <a:buSzPts val="1200"/>
              <a:buChar char="○"/>
              <a:defRPr sz="1200">
                <a:solidFill>
                  <a:srgbClr val="616161"/>
                </a:solidFill>
              </a:defRPr>
            </a:lvl8pPr>
            <a:lvl9pPr indent="-304800" lvl="8" marL="4114800" rtl="0" algn="l">
              <a:lnSpc>
                <a:spcPct val="115000"/>
              </a:lnSpc>
              <a:spcBef>
                <a:spcPts val="1600"/>
              </a:spcBef>
              <a:spcAft>
                <a:spcPts val="1600"/>
              </a:spcAft>
              <a:buClr>
                <a:srgbClr val="616161"/>
              </a:buClr>
              <a:buSzPts val="1200"/>
              <a:buChar char="■"/>
              <a:defRPr sz="1200">
                <a:solidFill>
                  <a:srgbClr val="616161"/>
                </a:solidFill>
              </a:defRPr>
            </a:lvl9pPr>
          </a:lstStyle>
          <a:p/>
        </p:txBody>
      </p:sp>
      <p:sp>
        <p:nvSpPr>
          <p:cNvPr id="102" name="Google Shape;102;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rgbClr val="757575"/>
                </a:solidFill>
              </a:defRPr>
            </a:lvl1pPr>
            <a:lvl2pPr lvl="1" rtl="0" algn="r">
              <a:lnSpc>
                <a:spcPct val="100000"/>
              </a:lnSpc>
              <a:spcAft>
                <a:spcPts val="0"/>
              </a:spcAft>
              <a:buNone/>
              <a:defRPr sz="1000">
                <a:solidFill>
                  <a:srgbClr val="757575"/>
                </a:solidFill>
              </a:defRPr>
            </a:lvl2pPr>
            <a:lvl3pPr lvl="2" rtl="0" algn="r">
              <a:lnSpc>
                <a:spcPct val="100000"/>
              </a:lnSpc>
              <a:spcAft>
                <a:spcPts val="0"/>
              </a:spcAft>
              <a:buNone/>
              <a:defRPr sz="1000">
                <a:solidFill>
                  <a:srgbClr val="757575"/>
                </a:solidFill>
              </a:defRPr>
            </a:lvl3pPr>
            <a:lvl4pPr lvl="3" rtl="0" algn="r">
              <a:lnSpc>
                <a:spcPct val="100000"/>
              </a:lnSpc>
              <a:spcAft>
                <a:spcPts val="0"/>
              </a:spcAft>
              <a:buNone/>
              <a:defRPr sz="1000">
                <a:solidFill>
                  <a:srgbClr val="757575"/>
                </a:solidFill>
              </a:defRPr>
            </a:lvl4pPr>
            <a:lvl5pPr lvl="4" rtl="0" algn="r">
              <a:lnSpc>
                <a:spcPct val="100000"/>
              </a:lnSpc>
              <a:spcAft>
                <a:spcPts val="0"/>
              </a:spcAft>
              <a:buNone/>
              <a:defRPr sz="1000">
                <a:solidFill>
                  <a:srgbClr val="757575"/>
                </a:solidFill>
              </a:defRPr>
            </a:lvl5pPr>
            <a:lvl6pPr lvl="5" rtl="0" algn="r">
              <a:lnSpc>
                <a:spcPct val="100000"/>
              </a:lnSpc>
              <a:spcAft>
                <a:spcPts val="0"/>
              </a:spcAft>
              <a:buNone/>
              <a:defRPr sz="1000">
                <a:solidFill>
                  <a:srgbClr val="757575"/>
                </a:solidFill>
              </a:defRPr>
            </a:lvl6pPr>
            <a:lvl7pPr lvl="6" rtl="0" algn="r">
              <a:lnSpc>
                <a:spcPct val="100000"/>
              </a:lnSpc>
              <a:spcAft>
                <a:spcPts val="0"/>
              </a:spcAft>
              <a:buNone/>
              <a:defRPr sz="1000">
                <a:solidFill>
                  <a:srgbClr val="757575"/>
                </a:solidFill>
              </a:defRPr>
            </a:lvl7pPr>
            <a:lvl8pPr lvl="7" rtl="0" algn="r">
              <a:lnSpc>
                <a:spcPct val="100000"/>
              </a:lnSpc>
              <a:spcAft>
                <a:spcPts val="0"/>
              </a:spcAft>
              <a:buNone/>
              <a:defRPr sz="1000">
                <a:solidFill>
                  <a:srgbClr val="757575"/>
                </a:solidFill>
              </a:defRPr>
            </a:lvl8pPr>
            <a:lvl9pPr lvl="8" rtl="0" algn="r">
              <a:lnSpc>
                <a:spcPct val="100000"/>
              </a:lnSpc>
              <a:spcAft>
                <a:spcPts val="0"/>
              </a:spcAft>
              <a:buNone/>
              <a:defRPr sz="1000">
                <a:solidFill>
                  <a:srgbClr val="757575"/>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3">
  <p:cSld name="AUTOLAYOUT_3">
    <p:spTree>
      <p:nvGrpSpPr>
        <p:cNvPr id="103" name="Shape 103"/>
        <p:cNvGrpSpPr/>
        <p:nvPr/>
      </p:nvGrpSpPr>
      <p:grpSpPr>
        <a:xfrm>
          <a:off x="0" y="0"/>
          <a:ext cx="0" cy="0"/>
          <a:chOff x="0" y="0"/>
          <a:chExt cx="0" cy="0"/>
        </a:xfrm>
      </p:grpSpPr>
      <p:sp>
        <p:nvSpPr>
          <p:cNvPr id="104" name="Google Shape;104;p16"/>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 name="Google Shape;105;p16"/>
          <p:cNvGrpSpPr/>
          <p:nvPr/>
        </p:nvGrpSpPr>
        <p:grpSpPr>
          <a:xfrm>
            <a:off x="4870649" y="2121826"/>
            <a:ext cx="3764843" cy="64502"/>
            <a:chOff x="595675" y="2820050"/>
            <a:chExt cx="7952774" cy="64502"/>
          </a:xfrm>
        </p:grpSpPr>
        <p:sp>
          <p:nvSpPr>
            <p:cNvPr id="106" name="Google Shape;106;p16"/>
            <p:cNvSpPr/>
            <p:nvPr/>
          </p:nvSpPr>
          <p:spPr>
            <a:xfrm>
              <a:off x="2186208" y="2820050"/>
              <a:ext cx="1620000" cy="64500"/>
            </a:xfrm>
            <a:prstGeom prst="rect">
              <a:avLst/>
            </a:prstGeom>
            <a:solidFill>
              <a:srgbClr val="D628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p:nvPr/>
          </p:nvSpPr>
          <p:spPr>
            <a:xfrm>
              <a:off x="3776784" y="2820050"/>
              <a:ext cx="1620000" cy="64500"/>
            </a:xfrm>
            <a:prstGeom prst="rect">
              <a:avLst/>
            </a:prstGeom>
            <a:solidFill>
              <a:srgbClr val="F77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a:off x="5373056" y="2820052"/>
              <a:ext cx="1596300" cy="64500"/>
            </a:xfrm>
            <a:prstGeom prst="rect">
              <a:avLst/>
            </a:prstGeom>
            <a:solidFill>
              <a:srgbClr val="FCBF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a:off x="595675" y="2820050"/>
              <a:ext cx="1590600" cy="64500"/>
            </a:xfrm>
            <a:prstGeom prst="rect">
              <a:avLst/>
            </a:prstGeom>
            <a:solidFill>
              <a:srgbClr val="0030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p:nvPr/>
          </p:nvSpPr>
          <p:spPr>
            <a:xfrm>
              <a:off x="6957849" y="2820050"/>
              <a:ext cx="1590600" cy="64500"/>
            </a:xfrm>
            <a:prstGeom prst="rect">
              <a:avLst/>
            </a:prstGeom>
            <a:solidFill>
              <a:srgbClr val="EAE2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6"/>
          <p:cNvSpPr txBox="1"/>
          <p:nvPr>
            <p:ph type="title"/>
          </p:nvPr>
        </p:nvSpPr>
        <p:spPr>
          <a:xfrm>
            <a:off x="4771875" y="545025"/>
            <a:ext cx="3880800" cy="1438200"/>
          </a:xfrm>
          <a:prstGeom prst="rect">
            <a:avLst/>
          </a:prstGeom>
          <a:noFill/>
        </p:spPr>
        <p:txBody>
          <a:bodyPr anchorCtr="0" anchor="b" bIns="91425" lIns="91425" spcFirstLastPara="1" rIns="91425" wrap="square" tIns="91425">
            <a:noAutofit/>
          </a:bodyPr>
          <a:lstStyle>
            <a:lvl1pPr lvl="0" rtl="0" algn="l">
              <a:lnSpc>
                <a:spcPct val="100000"/>
              </a:lnSpc>
              <a:spcBef>
                <a:spcPts val="0"/>
              </a:spcBef>
              <a:spcAft>
                <a:spcPts val="0"/>
              </a:spcAft>
              <a:buNone/>
              <a:defRPr sz="2400">
                <a:solidFill>
                  <a:srgbClr val="434343"/>
                </a:solidFill>
              </a:defRPr>
            </a:lvl1pPr>
            <a:lvl2pPr lvl="1" rtl="0" algn="l">
              <a:lnSpc>
                <a:spcPct val="100000"/>
              </a:lnSpc>
              <a:spcBef>
                <a:spcPts val="0"/>
              </a:spcBef>
              <a:spcAft>
                <a:spcPts val="0"/>
              </a:spcAft>
              <a:buNone/>
              <a:defRPr sz="2400">
                <a:solidFill>
                  <a:srgbClr val="434343"/>
                </a:solidFill>
              </a:defRPr>
            </a:lvl2pPr>
            <a:lvl3pPr lvl="2" rtl="0" algn="l">
              <a:lnSpc>
                <a:spcPct val="100000"/>
              </a:lnSpc>
              <a:spcBef>
                <a:spcPts val="0"/>
              </a:spcBef>
              <a:spcAft>
                <a:spcPts val="0"/>
              </a:spcAft>
              <a:buNone/>
              <a:defRPr sz="2400">
                <a:solidFill>
                  <a:srgbClr val="434343"/>
                </a:solidFill>
              </a:defRPr>
            </a:lvl3pPr>
            <a:lvl4pPr lvl="3" rtl="0" algn="l">
              <a:lnSpc>
                <a:spcPct val="100000"/>
              </a:lnSpc>
              <a:spcBef>
                <a:spcPts val="0"/>
              </a:spcBef>
              <a:spcAft>
                <a:spcPts val="0"/>
              </a:spcAft>
              <a:buNone/>
              <a:defRPr sz="2400">
                <a:solidFill>
                  <a:srgbClr val="434343"/>
                </a:solidFill>
              </a:defRPr>
            </a:lvl4pPr>
            <a:lvl5pPr lvl="4" rtl="0" algn="l">
              <a:lnSpc>
                <a:spcPct val="100000"/>
              </a:lnSpc>
              <a:spcBef>
                <a:spcPts val="0"/>
              </a:spcBef>
              <a:spcAft>
                <a:spcPts val="0"/>
              </a:spcAft>
              <a:buNone/>
              <a:defRPr sz="2400">
                <a:solidFill>
                  <a:srgbClr val="434343"/>
                </a:solidFill>
              </a:defRPr>
            </a:lvl5pPr>
            <a:lvl6pPr lvl="5" rtl="0" algn="l">
              <a:lnSpc>
                <a:spcPct val="100000"/>
              </a:lnSpc>
              <a:spcBef>
                <a:spcPts val="0"/>
              </a:spcBef>
              <a:spcAft>
                <a:spcPts val="0"/>
              </a:spcAft>
              <a:buNone/>
              <a:defRPr sz="2400">
                <a:solidFill>
                  <a:srgbClr val="434343"/>
                </a:solidFill>
              </a:defRPr>
            </a:lvl6pPr>
            <a:lvl7pPr lvl="6" rtl="0" algn="l">
              <a:lnSpc>
                <a:spcPct val="100000"/>
              </a:lnSpc>
              <a:spcBef>
                <a:spcPts val="0"/>
              </a:spcBef>
              <a:spcAft>
                <a:spcPts val="0"/>
              </a:spcAft>
              <a:buNone/>
              <a:defRPr sz="2400">
                <a:solidFill>
                  <a:srgbClr val="434343"/>
                </a:solidFill>
              </a:defRPr>
            </a:lvl7pPr>
            <a:lvl8pPr lvl="7" rtl="0" algn="l">
              <a:lnSpc>
                <a:spcPct val="100000"/>
              </a:lnSpc>
              <a:spcBef>
                <a:spcPts val="0"/>
              </a:spcBef>
              <a:spcAft>
                <a:spcPts val="0"/>
              </a:spcAft>
              <a:buNone/>
              <a:defRPr sz="2400">
                <a:solidFill>
                  <a:srgbClr val="434343"/>
                </a:solidFill>
              </a:defRPr>
            </a:lvl8pPr>
            <a:lvl9pPr lvl="8" rtl="0" algn="l">
              <a:lnSpc>
                <a:spcPct val="100000"/>
              </a:lnSpc>
              <a:spcBef>
                <a:spcPts val="0"/>
              </a:spcBef>
              <a:spcAft>
                <a:spcPts val="0"/>
              </a:spcAft>
              <a:buNone/>
              <a:defRPr sz="2400">
                <a:solidFill>
                  <a:srgbClr val="434343"/>
                </a:solidFill>
              </a:defRPr>
            </a:lvl9pPr>
          </a:lstStyle>
          <a:p/>
        </p:txBody>
      </p:sp>
      <p:sp>
        <p:nvSpPr>
          <p:cNvPr id="112" name="Google Shape;112;p16"/>
          <p:cNvSpPr txBox="1"/>
          <p:nvPr>
            <p:ph idx="1" type="body"/>
          </p:nvPr>
        </p:nvSpPr>
        <p:spPr>
          <a:xfrm>
            <a:off x="4771875" y="2324775"/>
            <a:ext cx="3880800" cy="2273700"/>
          </a:xfrm>
          <a:prstGeom prst="rect">
            <a:avLst/>
          </a:prstGeom>
          <a:noFill/>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Clr>
                <a:srgbClr val="434343"/>
              </a:buClr>
              <a:buSzPts val="1400"/>
              <a:buChar char="●"/>
              <a:defRPr sz="1400">
                <a:solidFill>
                  <a:srgbClr val="434343"/>
                </a:solidFill>
              </a:defRPr>
            </a:lvl1pPr>
            <a:lvl2pPr indent="-304800" lvl="1" marL="914400" rtl="0" algn="l">
              <a:lnSpc>
                <a:spcPct val="115000"/>
              </a:lnSpc>
              <a:spcBef>
                <a:spcPts val="1600"/>
              </a:spcBef>
              <a:spcAft>
                <a:spcPts val="0"/>
              </a:spcAft>
              <a:buClr>
                <a:srgbClr val="434343"/>
              </a:buClr>
              <a:buSzPts val="1200"/>
              <a:buChar char="○"/>
              <a:defRPr sz="1200">
                <a:solidFill>
                  <a:srgbClr val="434343"/>
                </a:solidFill>
              </a:defRPr>
            </a:lvl2pPr>
            <a:lvl3pPr indent="-304800" lvl="2" marL="1371600" rtl="0" algn="l">
              <a:lnSpc>
                <a:spcPct val="115000"/>
              </a:lnSpc>
              <a:spcBef>
                <a:spcPts val="1600"/>
              </a:spcBef>
              <a:spcAft>
                <a:spcPts val="0"/>
              </a:spcAft>
              <a:buClr>
                <a:srgbClr val="434343"/>
              </a:buClr>
              <a:buSzPts val="1200"/>
              <a:buChar char="■"/>
              <a:defRPr sz="1200">
                <a:solidFill>
                  <a:srgbClr val="434343"/>
                </a:solidFill>
              </a:defRPr>
            </a:lvl3pPr>
            <a:lvl4pPr indent="-304800" lvl="3" marL="1828800" rtl="0" algn="l">
              <a:lnSpc>
                <a:spcPct val="115000"/>
              </a:lnSpc>
              <a:spcBef>
                <a:spcPts val="1600"/>
              </a:spcBef>
              <a:spcAft>
                <a:spcPts val="0"/>
              </a:spcAft>
              <a:buClr>
                <a:srgbClr val="434343"/>
              </a:buClr>
              <a:buSzPts val="1200"/>
              <a:buChar char="●"/>
              <a:defRPr sz="1200">
                <a:solidFill>
                  <a:srgbClr val="434343"/>
                </a:solidFill>
              </a:defRPr>
            </a:lvl4pPr>
            <a:lvl5pPr indent="-304800" lvl="4" marL="2286000" rtl="0" algn="l">
              <a:lnSpc>
                <a:spcPct val="115000"/>
              </a:lnSpc>
              <a:spcBef>
                <a:spcPts val="1600"/>
              </a:spcBef>
              <a:spcAft>
                <a:spcPts val="0"/>
              </a:spcAft>
              <a:buClr>
                <a:srgbClr val="434343"/>
              </a:buClr>
              <a:buSzPts val="1200"/>
              <a:buChar char="○"/>
              <a:defRPr sz="1200">
                <a:solidFill>
                  <a:srgbClr val="434343"/>
                </a:solidFill>
              </a:defRPr>
            </a:lvl5pPr>
            <a:lvl6pPr indent="-304800" lvl="5" marL="2743200" rtl="0" algn="l">
              <a:lnSpc>
                <a:spcPct val="115000"/>
              </a:lnSpc>
              <a:spcBef>
                <a:spcPts val="1600"/>
              </a:spcBef>
              <a:spcAft>
                <a:spcPts val="0"/>
              </a:spcAft>
              <a:buClr>
                <a:srgbClr val="434343"/>
              </a:buClr>
              <a:buSzPts val="1200"/>
              <a:buChar char="■"/>
              <a:defRPr sz="1200">
                <a:solidFill>
                  <a:srgbClr val="434343"/>
                </a:solidFill>
              </a:defRPr>
            </a:lvl6pPr>
            <a:lvl7pPr indent="-304800" lvl="6" marL="3200400" rtl="0" algn="l">
              <a:lnSpc>
                <a:spcPct val="115000"/>
              </a:lnSpc>
              <a:spcBef>
                <a:spcPts val="1600"/>
              </a:spcBef>
              <a:spcAft>
                <a:spcPts val="0"/>
              </a:spcAft>
              <a:buClr>
                <a:srgbClr val="434343"/>
              </a:buClr>
              <a:buSzPts val="1200"/>
              <a:buChar char="●"/>
              <a:defRPr sz="1200">
                <a:solidFill>
                  <a:srgbClr val="434343"/>
                </a:solidFill>
              </a:defRPr>
            </a:lvl7pPr>
            <a:lvl8pPr indent="-304800" lvl="7" marL="3657600" rtl="0" algn="l">
              <a:lnSpc>
                <a:spcPct val="115000"/>
              </a:lnSpc>
              <a:spcBef>
                <a:spcPts val="1600"/>
              </a:spcBef>
              <a:spcAft>
                <a:spcPts val="0"/>
              </a:spcAft>
              <a:buClr>
                <a:srgbClr val="434343"/>
              </a:buClr>
              <a:buSzPts val="1200"/>
              <a:buChar char="○"/>
              <a:defRPr sz="1200">
                <a:solidFill>
                  <a:srgbClr val="434343"/>
                </a:solidFill>
              </a:defRPr>
            </a:lvl8pPr>
            <a:lvl9pPr indent="-304800" lvl="8" marL="4114800" rtl="0" algn="l">
              <a:lnSpc>
                <a:spcPct val="115000"/>
              </a:lnSpc>
              <a:spcBef>
                <a:spcPts val="1600"/>
              </a:spcBef>
              <a:spcAft>
                <a:spcPts val="1600"/>
              </a:spcAft>
              <a:buClr>
                <a:srgbClr val="434343"/>
              </a:buClr>
              <a:buSzPts val="1200"/>
              <a:buChar char="■"/>
              <a:defRPr sz="1200">
                <a:solidFill>
                  <a:srgbClr val="434343"/>
                </a:solidFill>
              </a:defRPr>
            </a:lvl9pPr>
          </a:lstStyle>
          <a:p/>
        </p:txBody>
      </p:sp>
      <p:sp>
        <p:nvSpPr>
          <p:cNvPr id="113" name="Google Shape;113;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rgbClr val="616161"/>
                </a:solidFill>
              </a:defRPr>
            </a:lvl1pPr>
            <a:lvl2pPr lvl="1" rtl="0" algn="r">
              <a:lnSpc>
                <a:spcPct val="100000"/>
              </a:lnSpc>
              <a:spcAft>
                <a:spcPts val="0"/>
              </a:spcAft>
              <a:buNone/>
              <a:defRPr sz="1000">
                <a:solidFill>
                  <a:srgbClr val="616161"/>
                </a:solidFill>
              </a:defRPr>
            </a:lvl2pPr>
            <a:lvl3pPr lvl="2" rtl="0" algn="r">
              <a:lnSpc>
                <a:spcPct val="100000"/>
              </a:lnSpc>
              <a:spcAft>
                <a:spcPts val="0"/>
              </a:spcAft>
              <a:buNone/>
              <a:defRPr sz="1000">
                <a:solidFill>
                  <a:srgbClr val="616161"/>
                </a:solidFill>
              </a:defRPr>
            </a:lvl3pPr>
            <a:lvl4pPr lvl="3" rtl="0" algn="r">
              <a:lnSpc>
                <a:spcPct val="100000"/>
              </a:lnSpc>
              <a:spcAft>
                <a:spcPts val="0"/>
              </a:spcAft>
              <a:buNone/>
              <a:defRPr sz="1000">
                <a:solidFill>
                  <a:srgbClr val="616161"/>
                </a:solidFill>
              </a:defRPr>
            </a:lvl4pPr>
            <a:lvl5pPr lvl="4" rtl="0" algn="r">
              <a:lnSpc>
                <a:spcPct val="100000"/>
              </a:lnSpc>
              <a:spcAft>
                <a:spcPts val="0"/>
              </a:spcAft>
              <a:buNone/>
              <a:defRPr sz="1000">
                <a:solidFill>
                  <a:srgbClr val="616161"/>
                </a:solidFill>
              </a:defRPr>
            </a:lvl5pPr>
            <a:lvl6pPr lvl="5" rtl="0" algn="r">
              <a:lnSpc>
                <a:spcPct val="100000"/>
              </a:lnSpc>
              <a:spcAft>
                <a:spcPts val="0"/>
              </a:spcAft>
              <a:buNone/>
              <a:defRPr sz="1000">
                <a:solidFill>
                  <a:srgbClr val="616161"/>
                </a:solidFill>
              </a:defRPr>
            </a:lvl6pPr>
            <a:lvl7pPr lvl="6" rtl="0" algn="r">
              <a:lnSpc>
                <a:spcPct val="100000"/>
              </a:lnSpc>
              <a:spcAft>
                <a:spcPts val="0"/>
              </a:spcAft>
              <a:buNone/>
              <a:defRPr sz="1000">
                <a:solidFill>
                  <a:srgbClr val="616161"/>
                </a:solidFill>
              </a:defRPr>
            </a:lvl7pPr>
            <a:lvl8pPr lvl="7" rtl="0" algn="r">
              <a:lnSpc>
                <a:spcPct val="100000"/>
              </a:lnSpc>
              <a:spcAft>
                <a:spcPts val="0"/>
              </a:spcAft>
              <a:buNone/>
              <a:defRPr sz="1000">
                <a:solidFill>
                  <a:srgbClr val="616161"/>
                </a:solidFill>
              </a:defRPr>
            </a:lvl8pPr>
            <a:lvl9pPr lvl="8" rtl="0"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4">
  <p:cSld name="AUTOLAYOUT_4">
    <p:spTree>
      <p:nvGrpSpPr>
        <p:cNvPr id="114" name="Shape 114"/>
        <p:cNvGrpSpPr/>
        <p:nvPr/>
      </p:nvGrpSpPr>
      <p:grpSpPr>
        <a:xfrm>
          <a:off x="0" y="0"/>
          <a:ext cx="0" cy="0"/>
          <a:chOff x="0" y="0"/>
          <a:chExt cx="0" cy="0"/>
        </a:xfrm>
      </p:grpSpPr>
      <p:sp>
        <p:nvSpPr>
          <p:cNvPr id="115" name="Google Shape;115;p17"/>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a:off x="-25" y="0"/>
            <a:ext cx="9144000" cy="1741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p:nvPr/>
        </p:nvSpPr>
        <p:spPr>
          <a:xfrm>
            <a:off x="6551675" y="0"/>
            <a:ext cx="2592300" cy="17415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p:nvPr/>
        </p:nvSpPr>
        <p:spPr>
          <a:xfrm rot="10800000">
            <a:off x="3991228" y="0"/>
            <a:ext cx="1727100" cy="1741500"/>
          </a:xfrm>
          <a:prstGeom prst="flowChartDelay">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p:nvPr/>
        </p:nvSpPr>
        <p:spPr>
          <a:xfrm rot="10800000">
            <a:off x="3991228" y="0"/>
            <a:ext cx="1727100" cy="1741500"/>
          </a:xfrm>
          <a:prstGeom prst="flowChartDelay">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p:nvPr/>
        </p:nvSpPr>
        <p:spPr>
          <a:xfrm rot="10800000">
            <a:off x="4431837" y="0"/>
            <a:ext cx="1727100" cy="1741500"/>
          </a:xfrm>
          <a:prstGeom prst="flowChartDelay">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7"/>
          <p:cNvSpPr/>
          <p:nvPr/>
        </p:nvSpPr>
        <p:spPr>
          <a:xfrm rot="10800000">
            <a:off x="4431837" y="0"/>
            <a:ext cx="1727100" cy="1741500"/>
          </a:xfrm>
          <a:prstGeom prst="flowChartDelay">
            <a:avLst/>
          </a:pr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p:nvPr/>
        </p:nvSpPr>
        <p:spPr>
          <a:xfrm rot="10800000">
            <a:off x="4856511" y="0"/>
            <a:ext cx="1727100" cy="1741500"/>
          </a:xfrm>
          <a:prstGeom prst="flowChartDelay">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p:nvPr/>
        </p:nvSpPr>
        <p:spPr>
          <a:xfrm rot="10800000">
            <a:off x="4856511" y="0"/>
            <a:ext cx="1727100" cy="1741500"/>
          </a:xfrm>
          <a:prstGeom prst="flowChartDelay">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txBox="1"/>
          <p:nvPr>
            <p:ph type="title"/>
          </p:nvPr>
        </p:nvSpPr>
        <p:spPr>
          <a:xfrm>
            <a:off x="324475" y="148225"/>
            <a:ext cx="3559500" cy="13737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None/>
              <a:defRPr b="1" sz="2800">
                <a:solidFill>
                  <a:schemeClr val="lt1"/>
                </a:solidFill>
              </a:defRPr>
            </a:lvl1pPr>
            <a:lvl2pPr lvl="1" algn="l">
              <a:lnSpc>
                <a:spcPct val="100000"/>
              </a:lnSpc>
              <a:spcBef>
                <a:spcPts val="0"/>
              </a:spcBef>
              <a:spcAft>
                <a:spcPts val="0"/>
              </a:spcAft>
              <a:buNone/>
              <a:defRPr b="1" sz="2800">
                <a:solidFill>
                  <a:schemeClr val="lt1"/>
                </a:solidFill>
              </a:defRPr>
            </a:lvl2pPr>
            <a:lvl3pPr lvl="2" algn="l">
              <a:lnSpc>
                <a:spcPct val="100000"/>
              </a:lnSpc>
              <a:spcBef>
                <a:spcPts val="0"/>
              </a:spcBef>
              <a:spcAft>
                <a:spcPts val="0"/>
              </a:spcAft>
              <a:buNone/>
              <a:defRPr b="1" sz="2800">
                <a:solidFill>
                  <a:schemeClr val="lt1"/>
                </a:solidFill>
              </a:defRPr>
            </a:lvl3pPr>
            <a:lvl4pPr lvl="3" algn="l">
              <a:lnSpc>
                <a:spcPct val="100000"/>
              </a:lnSpc>
              <a:spcBef>
                <a:spcPts val="0"/>
              </a:spcBef>
              <a:spcAft>
                <a:spcPts val="0"/>
              </a:spcAft>
              <a:buNone/>
              <a:defRPr b="1" sz="2800">
                <a:solidFill>
                  <a:schemeClr val="lt1"/>
                </a:solidFill>
              </a:defRPr>
            </a:lvl4pPr>
            <a:lvl5pPr lvl="4" algn="l">
              <a:lnSpc>
                <a:spcPct val="100000"/>
              </a:lnSpc>
              <a:spcBef>
                <a:spcPts val="0"/>
              </a:spcBef>
              <a:spcAft>
                <a:spcPts val="0"/>
              </a:spcAft>
              <a:buNone/>
              <a:defRPr b="1" sz="2800">
                <a:solidFill>
                  <a:schemeClr val="lt1"/>
                </a:solidFill>
              </a:defRPr>
            </a:lvl5pPr>
            <a:lvl6pPr lvl="5" algn="l">
              <a:lnSpc>
                <a:spcPct val="100000"/>
              </a:lnSpc>
              <a:spcBef>
                <a:spcPts val="0"/>
              </a:spcBef>
              <a:spcAft>
                <a:spcPts val="0"/>
              </a:spcAft>
              <a:buNone/>
              <a:defRPr b="1" sz="2800">
                <a:solidFill>
                  <a:schemeClr val="lt1"/>
                </a:solidFill>
              </a:defRPr>
            </a:lvl6pPr>
            <a:lvl7pPr lvl="6" algn="l">
              <a:lnSpc>
                <a:spcPct val="100000"/>
              </a:lnSpc>
              <a:spcBef>
                <a:spcPts val="0"/>
              </a:spcBef>
              <a:spcAft>
                <a:spcPts val="0"/>
              </a:spcAft>
              <a:buNone/>
              <a:defRPr b="1" sz="2800">
                <a:solidFill>
                  <a:schemeClr val="lt1"/>
                </a:solidFill>
              </a:defRPr>
            </a:lvl7pPr>
            <a:lvl8pPr lvl="7" algn="l">
              <a:lnSpc>
                <a:spcPct val="100000"/>
              </a:lnSpc>
              <a:spcBef>
                <a:spcPts val="0"/>
              </a:spcBef>
              <a:spcAft>
                <a:spcPts val="0"/>
              </a:spcAft>
              <a:buNone/>
              <a:defRPr b="1" sz="2800">
                <a:solidFill>
                  <a:schemeClr val="lt1"/>
                </a:solidFill>
              </a:defRPr>
            </a:lvl8pPr>
            <a:lvl9pPr lvl="8" algn="l">
              <a:lnSpc>
                <a:spcPct val="100000"/>
              </a:lnSpc>
              <a:spcBef>
                <a:spcPts val="0"/>
              </a:spcBef>
              <a:spcAft>
                <a:spcPts val="0"/>
              </a:spcAft>
              <a:buNone/>
              <a:defRPr b="1" sz="2800">
                <a:solidFill>
                  <a:schemeClr val="lt1"/>
                </a:solidFill>
              </a:defRPr>
            </a:lvl9pPr>
          </a:lstStyle>
          <a:p/>
        </p:txBody>
      </p:sp>
      <p:sp>
        <p:nvSpPr>
          <p:cNvPr id="125" name="Google Shape;125;p17"/>
          <p:cNvSpPr txBox="1"/>
          <p:nvPr>
            <p:ph idx="1" type="body"/>
          </p:nvPr>
        </p:nvSpPr>
        <p:spPr>
          <a:xfrm>
            <a:off x="324475" y="1920450"/>
            <a:ext cx="8494800" cy="2704200"/>
          </a:xfrm>
          <a:prstGeom prst="rect">
            <a:avLst/>
          </a:prstGeom>
          <a:noFill/>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298450" lvl="1" marL="914400" algn="l">
              <a:lnSpc>
                <a:spcPct val="115000"/>
              </a:lnSpc>
              <a:spcBef>
                <a:spcPts val="1600"/>
              </a:spcBef>
              <a:spcAft>
                <a:spcPts val="0"/>
              </a:spcAft>
              <a:buClr>
                <a:schemeClr val="dk2"/>
              </a:buClr>
              <a:buSzPts val="1100"/>
              <a:buChar char="○"/>
              <a:defRPr sz="1400">
                <a:solidFill>
                  <a:schemeClr val="dk2"/>
                </a:solidFill>
              </a:defRPr>
            </a:lvl2pPr>
            <a:lvl3pPr indent="-298450" lvl="2" marL="1371600" algn="l">
              <a:lnSpc>
                <a:spcPct val="115000"/>
              </a:lnSpc>
              <a:spcBef>
                <a:spcPts val="1600"/>
              </a:spcBef>
              <a:spcAft>
                <a:spcPts val="0"/>
              </a:spcAft>
              <a:buClr>
                <a:schemeClr val="dk2"/>
              </a:buClr>
              <a:buSzPts val="1100"/>
              <a:buChar char="■"/>
              <a:defRPr sz="1400">
                <a:solidFill>
                  <a:schemeClr val="dk2"/>
                </a:solidFill>
              </a:defRPr>
            </a:lvl3pPr>
            <a:lvl4pPr indent="-298450" lvl="3" marL="1828800" algn="l">
              <a:lnSpc>
                <a:spcPct val="115000"/>
              </a:lnSpc>
              <a:spcBef>
                <a:spcPts val="1600"/>
              </a:spcBef>
              <a:spcAft>
                <a:spcPts val="0"/>
              </a:spcAft>
              <a:buClr>
                <a:schemeClr val="dk2"/>
              </a:buClr>
              <a:buSzPts val="1100"/>
              <a:buChar char="●"/>
              <a:defRPr sz="1400">
                <a:solidFill>
                  <a:schemeClr val="dk2"/>
                </a:solidFill>
              </a:defRPr>
            </a:lvl4pPr>
            <a:lvl5pPr indent="-298450" lvl="4" marL="2286000" algn="l">
              <a:lnSpc>
                <a:spcPct val="115000"/>
              </a:lnSpc>
              <a:spcBef>
                <a:spcPts val="1600"/>
              </a:spcBef>
              <a:spcAft>
                <a:spcPts val="0"/>
              </a:spcAft>
              <a:buClr>
                <a:schemeClr val="dk2"/>
              </a:buClr>
              <a:buSzPts val="1100"/>
              <a:buChar char="○"/>
              <a:defRPr sz="1400">
                <a:solidFill>
                  <a:schemeClr val="dk2"/>
                </a:solidFill>
              </a:defRPr>
            </a:lvl5pPr>
            <a:lvl6pPr indent="-298450" lvl="5" marL="2743200" algn="l">
              <a:lnSpc>
                <a:spcPct val="115000"/>
              </a:lnSpc>
              <a:spcBef>
                <a:spcPts val="1600"/>
              </a:spcBef>
              <a:spcAft>
                <a:spcPts val="0"/>
              </a:spcAft>
              <a:buClr>
                <a:schemeClr val="dk2"/>
              </a:buClr>
              <a:buSzPts val="1100"/>
              <a:buChar char="■"/>
              <a:defRPr sz="1400">
                <a:solidFill>
                  <a:schemeClr val="dk2"/>
                </a:solidFill>
              </a:defRPr>
            </a:lvl6pPr>
            <a:lvl7pPr indent="-298450" lvl="6" marL="3200400" algn="l">
              <a:lnSpc>
                <a:spcPct val="115000"/>
              </a:lnSpc>
              <a:spcBef>
                <a:spcPts val="1600"/>
              </a:spcBef>
              <a:spcAft>
                <a:spcPts val="0"/>
              </a:spcAft>
              <a:buClr>
                <a:schemeClr val="dk2"/>
              </a:buClr>
              <a:buSzPts val="1100"/>
              <a:buChar char="●"/>
              <a:defRPr sz="1400">
                <a:solidFill>
                  <a:schemeClr val="dk2"/>
                </a:solidFill>
              </a:defRPr>
            </a:lvl7pPr>
            <a:lvl8pPr indent="-298450" lvl="7" marL="3657600" algn="l">
              <a:lnSpc>
                <a:spcPct val="115000"/>
              </a:lnSpc>
              <a:spcBef>
                <a:spcPts val="1600"/>
              </a:spcBef>
              <a:spcAft>
                <a:spcPts val="0"/>
              </a:spcAft>
              <a:buClr>
                <a:schemeClr val="dk2"/>
              </a:buClr>
              <a:buSzPts val="1100"/>
              <a:buChar char="○"/>
              <a:defRPr sz="1400">
                <a:solidFill>
                  <a:schemeClr val="dk2"/>
                </a:solidFill>
              </a:defRPr>
            </a:lvl8pPr>
            <a:lvl9pPr indent="-298450" lvl="8" marL="4114800" algn="l">
              <a:lnSpc>
                <a:spcPct val="115000"/>
              </a:lnSpc>
              <a:spcBef>
                <a:spcPts val="1600"/>
              </a:spcBef>
              <a:spcAft>
                <a:spcPts val="1600"/>
              </a:spcAft>
              <a:buClr>
                <a:schemeClr val="dk2"/>
              </a:buClr>
              <a:buSzPts val="1100"/>
              <a:buChar char="■"/>
              <a:defRPr sz="1400">
                <a:solidFill>
                  <a:schemeClr val="dk2"/>
                </a:solidFill>
              </a:defRPr>
            </a:lvl9pPr>
          </a:lstStyle>
          <a:p/>
        </p:txBody>
      </p:sp>
      <p:sp>
        <p:nvSpPr>
          <p:cNvPr id="126" name="Google Shape;126;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6">
  <p:cSld name="AUTOLAYOUT_6">
    <p:spTree>
      <p:nvGrpSpPr>
        <p:cNvPr id="127" name="Shape 127"/>
        <p:cNvGrpSpPr/>
        <p:nvPr/>
      </p:nvGrpSpPr>
      <p:grpSpPr>
        <a:xfrm>
          <a:off x="0" y="0"/>
          <a:ext cx="0" cy="0"/>
          <a:chOff x="0" y="0"/>
          <a:chExt cx="0" cy="0"/>
        </a:xfrm>
      </p:grpSpPr>
      <p:sp>
        <p:nvSpPr>
          <p:cNvPr id="128" name="Google Shape;128;p18"/>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9" name="Google Shape;129;p18"/>
          <p:cNvPicPr preferRelativeResize="0"/>
          <p:nvPr/>
        </p:nvPicPr>
        <p:blipFill rotWithShape="1">
          <a:blip r:embed="rId2">
            <a:alphaModFix/>
          </a:blip>
          <a:srcRect b="0" l="25250" r="41407" t="0"/>
          <a:stretch/>
        </p:blipFill>
        <p:spPr>
          <a:xfrm>
            <a:off x="0" y="0"/>
            <a:ext cx="3048000" cy="5143501"/>
          </a:xfrm>
          <a:prstGeom prst="rect">
            <a:avLst/>
          </a:prstGeom>
          <a:noFill/>
          <a:ln>
            <a:noFill/>
          </a:ln>
        </p:spPr>
      </p:pic>
      <p:sp>
        <p:nvSpPr>
          <p:cNvPr id="130" name="Google Shape;130;p18"/>
          <p:cNvSpPr txBox="1"/>
          <p:nvPr>
            <p:ph type="title"/>
          </p:nvPr>
        </p:nvSpPr>
        <p:spPr>
          <a:xfrm>
            <a:off x="3381175" y="406900"/>
            <a:ext cx="5235000" cy="13887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Clr>
                <a:srgbClr val="212121"/>
              </a:buClr>
              <a:buSzPts val="3000"/>
              <a:buNone/>
              <a:defRPr b="1" sz="3000">
                <a:solidFill>
                  <a:srgbClr val="212121"/>
                </a:solidFill>
              </a:defRPr>
            </a:lvl1pPr>
            <a:lvl2pPr lvl="1" algn="l">
              <a:lnSpc>
                <a:spcPct val="100000"/>
              </a:lnSpc>
              <a:spcBef>
                <a:spcPts val="0"/>
              </a:spcBef>
              <a:spcAft>
                <a:spcPts val="0"/>
              </a:spcAft>
              <a:buClr>
                <a:srgbClr val="212121"/>
              </a:buClr>
              <a:buSzPts val="3000"/>
              <a:buNone/>
              <a:defRPr b="1" sz="3000">
                <a:solidFill>
                  <a:srgbClr val="212121"/>
                </a:solidFill>
              </a:defRPr>
            </a:lvl2pPr>
            <a:lvl3pPr lvl="2" algn="l">
              <a:lnSpc>
                <a:spcPct val="100000"/>
              </a:lnSpc>
              <a:spcBef>
                <a:spcPts val="0"/>
              </a:spcBef>
              <a:spcAft>
                <a:spcPts val="0"/>
              </a:spcAft>
              <a:buClr>
                <a:srgbClr val="212121"/>
              </a:buClr>
              <a:buSzPts val="3000"/>
              <a:buNone/>
              <a:defRPr b="1" sz="3000">
                <a:solidFill>
                  <a:srgbClr val="212121"/>
                </a:solidFill>
              </a:defRPr>
            </a:lvl3pPr>
            <a:lvl4pPr lvl="3" algn="l">
              <a:lnSpc>
                <a:spcPct val="100000"/>
              </a:lnSpc>
              <a:spcBef>
                <a:spcPts val="0"/>
              </a:spcBef>
              <a:spcAft>
                <a:spcPts val="0"/>
              </a:spcAft>
              <a:buClr>
                <a:srgbClr val="212121"/>
              </a:buClr>
              <a:buSzPts val="3000"/>
              <a:buNone/>
              <a:defRPr b="1" sz="3000">
                <a:solidFill>
                  <a:srgbClr val="212121"/>
                </a:solidFill>
              </a:defRPr>
            </a:lvl4pPr>
            <a:lvl5pPr lvl="4" algn="l">
              <a:lnSpc>
                <a:spcPct val="100000"/>
              </a:lnSpc>
              <a:spcBef>
                <a:spcPts val="0"/>
              </a:spcBef>
              <a:spcAft>
                <a:spcPts val="0"/>
              </a:spcAft>
              <a:buClr>
                <a:srgbClr val="212121"/>
              </a:buClr>
              <a:buSzPts val="3000"/>
              <a:buNone/>
              <a:defRPr b="1" sz="3000">
                <a:solidFill>
                  <a:srgbClr val="212121"/>
                </a:solidFill>
              </a:defRPr>
            </a:lvl5pPr>
            <a:lvl6pPr lvl="5" algn="l">
              <a:lnSpc>
                <a:spcPct val="100000"/>
              </a:lnSpc>
              <a:spcBef>
                <a:spcPts val="0"/>
              </a:spcBef>
              <a:spcAft>
                <a:spcPts val="0"/>
              </a:spcAft>
              <a:buClr>
                <a:srgbClr val="212121"/>
              </a:buClr>
              <a:buSzPts val="3000"/>
              <a:buNone/>
              <a:defRPr b="1" sz="3000">
                <a:solidFill>
                  <a:srgbClr val="212121"/>
                </a:solidFill>
              </a:defRPr>
            </a:lvl6pPr>
            <a:lvl7pPr lvl="6" algn="l">
              <a:lnSpc>
                <a:spcPct val="100000"/>
              </a:lnSpc>
              <a:spcBef>
                <a:spcPts val="0"/>
              </a:spcBef>
              <a:spcAft>
                <a:spcPts val="0"/>
              </a:spcAft>
              <a:buClr>
                <a:srgbClr val="212121"/>
              </a:buClr>
              <a:buSzPts val="3000"/>
              <a:buNone/>
              <a:defRPr b="1" sz="3000">
                <a:solidFill>
                  <a:srgbClr val="212121"/>
                </a:solidFill>
              </a:defRPr>
            </a:lvl7pPr>
            <a:lvl8pPr lvl="7" algn="l">
              <a:lnSpc>
                <a:spcPct val="100000"/>
              </a:lnSpc>
              <a:spcBef>
                <a:spcPts val="0"/>
              </a:spcBef>
              <a:spcAft>
                <a:spcPts val="0"/>
              </a:spcAft>
              <a:buClr>
                <a:srgbClr val="212121"/>
              </a:buClr>
              <a:buSzPts val="3000"/>
              <a:buNone/>
              <a:defRPr b="1" sz="3000">
                <a:solidFill>
                  <a:srgbClr val="212121"/>
                </a:solidFill>
              </a:defRPr>
            </a:lvl8pPr>
            <a:lvl9pPr lvl="8" algn="l">
              <a:lnSpc>
                <a:spcPct val="100000"/>
              </a:lnSpc>
              <a:spcBef>
                <a:spcPts val="0"/>
              </a:spcBef>
              <a:spcAft>
                <a:spcPts val="0"/>
              </a:spcAft>
              <a:buClr>
                <a:srgbClr val="212121"/>
              </a:buClr>
              <a:buSzPts val="3000"/>
              <a:buNone/>
              <a:defRPr b="1" sz="3000">
                <a:solidFill>
                  <a:srgbClr val="212121"/>
                </a:solidFill>
              </a:defRPr>
            </a:lvl9pPr>
          </a:lstStyle>
          <a:p/>
        </p:txBody>
      </p:sp>
      <p:sp>
        <p:nvSpPr>
          <p:cNvPr id="131" name="Google Shape;131;p18"/>
          <p:cNvSpPr txBox="1"/>
          <p:nvPr>
            <p:ph idx="1" type="body"/>
          </p:nvPr>
        </p:nvSpPr>
        <p:spPr>
          <a:xfrm>
            <a:off x="3381283" y="2053722"/>
            <a:ext cx="5235000" cy="2378100"/>
          </a:xfrm>
          <a:prstGeom prst="rect">
            <a:avLst/>
          </a:prstGeom>
          <a:noFill/>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rgbClr val="424242"/>
              </a:buClr>
              <a:buSzPts val="1600"/>
              <a:buChar char="●"/>
              <a:defRPr sz="1600">
                <a:solidFill>
                  <a:srgbClr val="424242"/>
                </a:solidFill>
              </a:defRPr>
            </a:lvl1pPr>
            <a:lvl2pPr indent="-298450" lvl="1" marL="914400" algn="l">
              <a:lnSpc>
                <a:spcPct val="115000"/>
              </a:lnSpc>
              <a:spcBef>
                <a:spcPts val="1600"/>
              </a:spcBef>
              <a:spcAft>
                <a:spcPts val="0"/>
              </a:spcAft>
              <a:buClr>
                <a:srgbClr val="424242"/>
              </a:buClr>
              <a:buSzPts val="1100"/>
              <a:buChar char="○"/>
              <a:defRPr sz="1400">
                <a:solidFill>
                  <a:srgbClr val="424242"/>
                </a:solidFill>
              </a:defRPr>
            </a:lvl2pPr>
            <a:lvl3pPr indent="-298450" lvl="2" marL="1371600" algn="l">
              <a:lnSpc>
                <a:spcPct val="115000"/>
              </a:lnSpc>
              <a:spcBef>
                <a:spcPts val="1600"/>
              </a:spcBef>
              <a:spcAft>
                <a:spcPts val="0"/>
              </a:spcAft>
              <a:buClr>
                <a:srgbClr val="424242"/>
              </a:buClr>
              <a:buSzPts val="1100"/>
              <a:buChar char="■"/>
              <a:defRPr sz="1400">
                <a:solidFill>
                  <a:srgbClr val="424242"/>
                </a:solidFill>
              </a:defRPr>
            </a:lvl3pPr>
            <a:lvl4pPr indent="-298450" lvl="3" marL="1828800" algn="l">
              <a:lnSpc>
                <a:spcPct val="115000"/>
              </a:lnSpc>
              <a:spcBef>
                <a:spcPts val="1600"/>
              </a:spcBef>
              <a:spcAft>
                <a:spcPts val="0"/>
              </a:spcAft>
              <a:buClr>
                <a:srgbClr val="424242"/>
              </a:buClr>
              <a:buSzPts val="1100"/>
              <a:buChar char="●"/>
              <a:defRPr sz="1400">
                <a:solidFill>
                  <a:srgbClr val="424242"/>
                </a:solidFill>
              </a:defRPr>
            </a:lvl4pPr>
            <a:lvl5pPr indent="-298450" lvl="4" marL="2286000" algn="l">
              <a:lnSpc>
                <a:spcPct val="115000"/>
              </a:lnSpc>
              <a:spcBef>
                <a:spcPts val="1600"/>
              </a:spcBef>
              <a:spcAft>
                <a:spcPts val="0"/>
              </a:spcAft>
              <a:buClr>
                <a:srgbClr val="424242"/>
              </a:buClr>
              <a:buSzPts val="1100"/>
              <a:buChar char="○"/>
              <a:defRPr sz="1400">
                <a:solidFill>
                  <a:srgbClr val="424242"/>
                </a:solidFill>
              </a:defRPr>
            </a:lvl5pPr>
            <a:lvl6pPr indent="-298450" lvl="5" marL="2743200" algn="l">
              <a:lnSpc>
                <a:spcPct val="115000"/>
              </a:lnSpc>
              <a:spcBef>
                <a:spcPts val="1600"/>
              </a:spcBef>
              <a:spcAft>
                <a:spcPts val="0"/>
              </a:spcAft>
              <a:buClr>
                <a:srgbClr val="424242"/>
              </a:buClr>
              <a:buSzPts val="1100"/>
              <a:buChar char="■"/>
              <a:defRPr sz="1400">
                <a:solidFill>
                  <a:srgbClr val="424242"/>
                </a:solidFill>
              </a:defRPr>
            </a:lvl6pPr>
            <a:lvl7pPr indent="-298450" lvl="6" marL="3200400" algn="l">
              <a:lnSpc>
                <a:spcPct val="115000"/>
              </a:lnSpc>
              <a:spcBef>
                <a:spcPts val="1600"/>
              </a:spcBef>
              <a:spcAft>
                <a:spcPts val="0"/>
              </a:spcAft>
              <a:buClr>
                <a:srgbClr val="424242"/>
              </a:buClr>
              <a:buSzPts val="1100"/>
              <a:buChar char="●"/>
              <a:defRPr sz="1400">
                <a:solidFill>
                  <a:srgbClr val="424242"/>
                </a:solidFill>
              </a:defRPr>
            </a:lvl7pPr>
            <a:lvl8pPr indent="-298450" lvl="7" marL="3657600" algn="l">
              <a:lnSpc>
                <a:spcPct val="115000"/>
              </a:lnSpc>
              <a:spcBef>
                <a:spcPts val="1600"/>
              </a:spcBef>
              <a:spcAft>
                <a:spcPts val="0"/>
              </a:spcAft>
              <a:buClr>
                <a:srgbClr val="424242"/>
              </a:buClr>
              <a:buSzPts val="1100"/>
              <a:buChar char="○"/>
              <a:defRPr sz="1400">
                <a:solidFill>
                  <a:srgbClr val="424242"/>
                </a:solidFill>
              </a:defRPr>
            </a:lvl8pPr>
            <a:lvl9pPr indent="-298450" lvl="8" marL="4114800" algn="l">
              <a:lnSpc>
                <a:spcPct val="115000"/>
              </a:lnSpc>
              <a:spcBef>
                <a:spcPts val="1600"/>
              </a:spcBef>
              <a:spcAft>
                <a:spcPts val="1600"/>
              </a:spcAft>
              <a:buClr>
                <a:srgbClr val="424242"/>
              </a:buClr>
              <a:buSzPts val="1100"/>
              <a:buChar char="■"/>
              <a:defRPr sz="1400">
                <a:solidFill>
                  <a:srgbClr val="424242"/>
                </a:solidFill>
              </a:defRPr>
            </a:lvl9pPr>
          </a:lstStyle>
          <a:p/>
        </p:txBody>
      </p:sp>
      <p:sp>
        <p:nvSpPr>
          <p:cNvPr id="132" name="Google Shape;132;p1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424242"/>
                </a:solidFill>
              </a:defRPr>
            </a:lvl1pPr>
            <a:lvl2pPr lvl="1" algn="r">
              <a:lnSpc>
                <a:spcPct val="100000"/>
              </a:lnSpc>
              <a:spcAft>
                <a:spcPts val="0"/>
              </a:spcAft>
              <a:buNone/>
              <a:defRPr sz="1000">
                <a:solidFill>
                  <a:srgbClr val="424242"/>
                </a:solidFill>
              </a:defRPr>
            </a:lvl2pPr>
            <a:lvl3pPr lvl="2" algn="r">
              <a:lnSpc>
                <a:spcPct val="100000"/>
              </a:lnSpc>
              <a:spcAft>
                <a:spcPts val="0"/>
              </a:spcAft>
              <a:buNone/>
              <a:defRPr sz="1000">
                <a:solidFill>
                  <a:srgbClr val="424242"/>
                </a:solidFill>
              </a:defRPr>
            </a:lvl3pPr>
            <a:lvl4pPr lvl="3" algn="r">
              <a:lnSpc>
                <a:spcPct val="100000"/>
              </a:lnSpc>
              <a:spcAft>
                <a:spcPts val="0"/>
              </a:spcAft>
              <a:buNone/>
              <a:defRPr sz="1000">
                <a:solidFill>
                  <a:srgbClr val="424242"/>
                </a:solidFill>
              </a:defRPr>
            </a:lvl4pPr>
            <a:lvl5pPr lvl="4" algn="r">
              <a:lnSpc>
                <a:spcPct val="100000"/>
              </a:lnSpc>
              <a:spcAft>
                <a:spcPts val="0"/>
              </a:spcAft>
              <a:buNone/>
              <a:defRPr sz="1000">
                <a:solidFill>
                  <a:srgbClr val="424242"/>
                </a:solidFill>
              </a:defRPr>
            </a:lvl5pPr>
            <a:lvl6pPr lvl="5" algn="r">
              <a:lnSpc>
                <a:spcPct val="100000"/>
              </a:lnSpc>
              <a:spcAft>
                <a:spcPts val="0"/>
              </a:spcAft>
              <a:buNone/>
              <a:defRPr sz="1000">
                <a:solidFill>
                  <a:srgbClr val="424242"/>
                </a:solidFill>
              </a:defRPr>
            </a:lvl6pPr>
            <a:lvl7pPr lvl="6" algn="r">
              <a:lnSpc>
                <a:spcPct val="100000"/>
              </a:lnSpc>
              <a:spcAft>
                <a:spcPts val="0"/>
              </a:spcAft>
              <a:buNone/>
              <a:defRPr sz="1000">
                <a:solidFill>
                  <a:srgbClr val="424242"/>
                </a:solidFill>
              </a:defRPr>
            </a:lvl7pPr>
            <a:lvl8pPr lvl="7" algn="r">
              <a:lnSpc>
                <a:spcPct val="100000"/>
              </a:lnSpc>
              <a:spcAft>
                <a:spcPts val="0"/>
              </a:spcAft>
              <a:buNone/>
              <a:defRPr sz="1000">
                <a:solidFill>
                  <a:srgbClr val="424242"/>
                </a:solidFill>
              </a:defRPr>
            </a:lvl8pPr>
            <a:lvl9pPr lvl="8" algn="r">
              <a:lnSpc>
                <a:spcPct val="100000"/>
              </a:lnSpc>
              <a:spcAft>
                <a:spcPts val="0"/>
              </a:spcAft>
              <a:buNone/>
              <a:defRPr sz="1000">
                <a:solidFill>
                  <a:srgbClr val="42424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19"/>
          <p:cNvSpPr txBox="1"/>
          <p:nvPr>
            <p:ph type="ctrTitle"/>
          </p:nvPr>
        </p:nvSpPr>
        <p:spPr>
          <a:xfrm>
            <a:off x="3868225" y="1233950"/>
            <a:ext cx="4482600" cy="195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Satan.exe</a:t>
            </a:r>
            <a:endParaRPr/>
          </a:p>
        </p:txBody>
      </p:sp>
      <p:sp>
        <p:nvSpPr>
          <p:cNvPr id="138" name="Google Shape;138;p19"/>
          <p:cNvSpPr txBox="1"/>
          <p:nvPr>
            <p:ph idx="1" type="subTitle"/>
          </p:nvPr>
        </p:nvSpPr>
        <p:spPr>
          <a:xfrm>
            <a:off x="3868225" y="3359050"/>
            <a:ext cx="4482600" cy="166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 Halpern</a:t>
            </a:r>
            <a:endParaRPr/>
          </a:p>
          <a:p>
            <a:pPr indent="0" lvl="0" marL="0" rtl="0" algn="l">
              <a:spcBef>
                <a:spcPts val="0"/>
              </a:spcBef>
              <a:spcAft>
                <a:spcPts val="0"/>
              </a:spcAft>
              <a:buNone/>
            </a:pPr>
            <a:r>
              <a:rPr lang="en"/>
              <a:t>Brian Zuniga</a:t>
            </a:r>
            <a:endParaRPr/>
          </a:p>
          <a:p>
            <a:pPr indent="0" lvl="0" marL="0" rtl="0" algn="l">
              <a:spcBef>
                <a:spcPts val="0"/>
              </a:spcBef>
              <a:spcAft>
                <a:spcPts val="0"/>
              </a:spcAft>
              <a:buNone/>
            </a:pPr>
            <a:r>
              <a:rPr lang="en"/>
              <a:t>Bryan Hernandez</a:t>
            </a:r>
            <a:endParaRPr/>
          </a:p>
          <a:p>
            <a:pPr indent="0" lvl="0" marL="0" rtl="0" algn="l">
              <a:spcBef>
                <a:spcPts val="0"/>
              </a:spcBef>
              <a:spcAft>
                <a:spcPts val="0"/>
              </a:spcAft>
              <a:buNone/>
            </a:pPr>
            <a:r>
              <a:rPr lang="en"/>
              <a:t>Guadalupe Luna</a:t>
            </a:r>
            <a:endParaRPr/>
          </a:p>
          <a:p>
            <a:pPr indent="0" lvl="0" marL="0" rtl="0" algn="l">
              <a:spcBef>
                <a:spcPts val="0"/>
              </a:spcBef>
              <a:spcAft>
                <a:spcPts val="0"/>
              </a:spcAft>
              <a:buNone/>
            </a:pPr>
            <a:r>
              <a:rPr lang="en"/>
              <a:t>J.T. Kuliev</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should I care?</a:t>
            </a:r>
            <a:endParaRPr/>
          </a:p>
          <a:p>
            <a:pPr indent="0" lvl="0" marL="0" rtl="0" algn="l">
              <a:spcBef>
                <a:spcPts val="0"/>
              </a:spcBef>
              <a:spcAft>
                <a:spcPts val="0"/>
              </a:spcAft>
              <a:buNone/>
            </a:pPr>
            <a:r>
              <a:t/>
            </a:r>
            <a:endParaRPr/>
          </a:p>
        </p:txBody>
      </p:sp>
      <p:sp>
        <p:nvSpPr>
          <p:cNvPr id="197" name="Google Shape;197;p28"/>
          <p:cNvSpPr txBox="1"/>
          <p:nvPr>
            <p:ph idx="1" type="body"/>
          </p:nvPr>
        </p:nvSpPr>
        <p:spPr>
          <a:xfrm>
            <a:off x="729450" y="2078875"/>
            <a:ext cx="7688700" cy="28593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a:t>It might not seem like much at first, but satan.exe can be used to encrypt your data (prevent you from using it without the key, which the hacker is the ONLY ONE who has said key) and hold that data hostage until you pay the hacker for the key. As well as affecting your computer, it can spread to any other computer on the network, which creates a huge payday for the bad guy.</a:t>
            </a:r>
            <a:endParaRPr/>
          </a:p>
          <a:p>
            <a:pPr indent="0" lvl="0" marL="0" rtl="0" algn="ctr">
              <a:spcBef>
                <a:spcPts val="1600"/>
              </a:spcBef>
              <a:spcAft>
                <a:spcPts val="0"/>
              </a:spcAft>
              <a:buNone/>
            </a:pPr>
            <a:r>
              <a:rPr lang="en"/>
              <a:t>So, long story short:</a:t>
            </a:r>
            <a:endParaRPr/>
          </a:p>
          <a:p>
            <a:pPr indent="-311150" lvl="0" marL="457200" rtl="0" algn="l">
              <a:spcBef>
                <a:spcPts val="1600"/>
              </a:spcBef>
              <a:spcAft>
                <a:spcPts val="0"/>
              </a:spcAft>
              <a:buSzPts val="1300"/>
              <a:buChar char="●"/>
            </a:pPr>
            <a:r>
              <a:rPr lang="en"/>
              <a:t>Seems harmless at first</a:t>
            </a:r>
            <a:endParaRPr/>
          </a:p>
          <a:p>
            <a:pPr indent="-311150" lvl="0" marL="457200" rtl="0" algn="l">
              <a:spcBef>
                <a:spcPts val="0"/>
              </a:spcBef>
              <a:spcAft>
                <a:spcPts val="0"/>
              </a:spcAft>
              <a:buSzPts val="1300"/>
              <a:buChar char="●"/>
            </a:pPr>
            <a:r>
              <a:rPr lang="en"/>
              <a:t>Can be modified to become harmful</a:t>
            </a:r>
            <a:endParaRPr/>
          </a:p>
          <a:p>
            <a:pPr indent="-311150" lvl="0" marL="457200" rtl="0" algn="l">
              <a:spcBef>
                <a:spcPts val="0"/>
              </a:spcBef>
              <a:spcAft>
                <a:spcPts val="0"/>
              </a:spcAft>
              <a:buSzPts val="1300"/>
              <a:buChar char="●"/>
            </a:pPr>
            <a:r>
              <a:rPr lang="en"/>
              <a:t>Encrypts data so you can’t access it</a:t>
            </a:r>
            <a:endParaRPr/>
          </a:p>
          <a:p>
            <a:pPr indent="-311150" lvl="0" marL="457200" rtl="0" algn="l">
              <a:spcBef>
                <a:spcPts val="0"/>
              </a:spcBef>
              <a:spcAft>
                <a:spcPts val="0"/>
              </a:spcAft>
              <a:buSzPts val="1300"/>
              <a:buChar char="●"/>
            </a:pPr>
            <a:r>
              <a:rPr lang="en"/>
              <a:t>Hacker demands payment for releasing data</a:t>
            </a:r>
            <a:endParaRPr/>
          </a:p>
          <a:p>
            <a:pPr indent="-311150" lvl="0" marL="457200" rtl="0" algn="l">
              <a:spcBef>
                <a:spcPts val="0"/>
              </a:spcBef>
              <a:spcAft>
                <a:spcPts val="0"/>
              </a:spcAft>
              <a:buSzPts val="1300"/>
              <a:buChar char="●"/>
            </a:pPr>
            <a:r>
              <a:rPr lang="en"/>
              <a:t>Can easily spread to other computers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727650" y="630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deal with BD satan.exe:</a:t>
            </a:r>
            <a:endParaRPr/>
          </a:p>
        </p:txBody>
      </p:sp>
      <p:sp>
        <p:nvSpPr>
          <p:cNvPr id="203" name="Google Shape;203;p29"/>
          <p:cNvSpPr txBox="1"/>
          <p:nvPr>
            <p:ph idx="1" type="body"/>
          </p:nvPr>
        </p:nvSpPr>
        <p:spPr>
          <a:xfrm>
            <a:off x="311700" y="2004275"/>
            <a:ext cx="8520600" cy="26031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SzPts val="1300"/>
              <a:buChar char="●"/>
            </a:pPr>
            <a:r>
              <a:rPr lang="en"/>
              <a:t>Do not turn off computer</a:t>
            </a:r>
            <a:endParaRPr/>
          </a:p>
          <a:p>
            <a:pPr indent="-311150" lvl="0" marL="457200" marR="0" rtl="0" algn="l">
              <a:lnSpc>
                <a:spcPct val="115000"/>
              </a:lnSpc>
              <a:spcBef>
                <a:spcPts val="0"/>
              </a:spcBef>
              <a:spcAft>
                <a:spcPts val="0"/>
              </a:spcAft>
              <a:buSzPts val="1300"/>
              <a:buChar char="●"/>
            </a:pPr>
            <a:r>
              <a:rPr lang="en"/>
              <a:t>Close port 666</a:t>
            </a:r>
            <a:endParaRPr/>
          </a:p>
          <a:p>
            <a:pPr indent="-311150" lvl="0" marL="457200" marR="0" rtl="0" algn="l">
              <a:lnSpc>
                <a:spcPct val="115000"/>
              </a:lnSpc>
              <a:spcBef>
                <a:spcPts val="0"/>
              </a:spcBef>
              <a:spcAft>
                <a:spcPts val="0"/>
              </a:spcAft>
              <a:buSzPts val="1300"/>
              <a:buChar char="●"/>
            </a:pPr>
            <a:r>
              <a:rPr lang="en"/>
              <a:t>Make sure your backups are secure</a:t>
            </a:r>
            <a:endParaRPr/>
          </a:p>
          <a:p>
            <a:pPr indent="-311150" lvl="0" marL="457200" marR="0" rtl="0" algn="l">
              <a:lnSpc>
                <a:spcPct val="115000"/>
              </a:lnSpc>
              <a:spcBef>
                <a:spcPts val="0"/>
              </a:spcBef>
              <a:spcAft>
                <a:spcPts val="0"/>
              </a:spcAft>
              <a:buSzPts val="1300"/>
              <a:buChar char="●"/>
            </a:pPr>
            <a:r>
              <a:rPr lang="en"/>
              <a:t>Disconnect</a:t>
            </a:r>
            <a:r>
              <a:rPr lang="en"/>
              <a:t> infected computer</a:t>
            </a:r>
            <a:endParaRPr/>
          </a:p>
          <a:p>
            <a:pPr indent="-298450" lvl="1" marL="914400" marR="0" rtl="0" algn="l">
              <a:lnSpc>
                <a:spcPct val="115000"/>
              </a:lnSpc>
              <a:spcBef>
                <a:spcPts val="0"/>
              </a:spcBef>
              <a:spcAft>
                <a:spcPts val="0"/>
              </a:spcAft>
              <a:buSzPts val="1100"/>
              <a:buChar char="○"/>
            </a:pPr>
            <a:r>
              <a:rPr lang="en"/>
              <a:t>Internet</a:t>
            </a:r>
            <a:endParaRPr/>
          </a:p>
          <a:p>
            <a:pPr indent="-298450" lvl="1" marL="914400" marR="0" rtl="0" algn="l">
              <a:lnSpc>
                <a:spcPct val="115000"/>
              </a:lnSpc>
              <a:spcBef>
                <a:spcPts val="0"/>
              </a:spcBef>
              <a:spcAft>
                <a:spcPts val="0"/>
              </a:spcAft>
              <a:buSzPts val="1100"/>
              <a:buChar char="○"/>
            </a:pPr>
            <a:r>
              <a:rPr lang="en"/>
              <a:t>Company Servers</a:t>
            </a:r>
            <a:endParaRPr/>
          </a:p>
        </p:txBody>
      </p:sp>
      <p:pic>
        <p:nvPicPr>
          <p:cNvPr id="204" name="Google Shape;204;p29"/>
          <p:cNvPicPr preferRelativeResize="0"/>
          <p:nvPr/>
        </p:nvPicPr>
        <p:blipFill>
          <a:blip r:embed="rId3">
            <a:alphaModFix/>
          </a:blip>
          <a:stretch>
            <a:fillRect/>
          </a:stretch>
        </p:blipFill>
        <p:spPr>
          <a:xfrm>
            <a:off x="4572000" y="2174200"/>
            <a:ext cx="4041518" cy="2263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801575" y="583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you should share the word of Satan with</a:t>
            </a:r>
            <a:endParaRPr/>
          </a:p>
        </p:txBody>
      </p:sp>
      <p:sp>
        <p:nvSpPr>
          <p:cNvPr id="210" name="Google Shape;210;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Arial"/>
              <a:buChar char="●"/>
            </a:pPr>
            <a:r>
              <a:rPr lang="en"/>
              <a:t>Your Supervisor</a:t>
            </a:r>
            <a:endParaRPr/>
          </a:p>
          <a:p>
            <a:pPr indent="-342900" lvl="0" marL="457200" marR="0" rtl="0" algn="l">
              <a:lnSpc>
                <a:spcPct val="115000"/>
              </a:lnSpc>
              <a:spcBef>
                <a:spcPts val="0"/>
              </a:spcBef>
              <a:spcAft>
                <a:spcPts val="0"/>
              </a:spcAft>
              <a:buClr>
                <a:schemeClr val="dk2"/>
              </a:buClr>
              <a:buSzPts val="1800"/>
              <a:buFont typeface="Arial"/>
              <a:buChar char="●"/>
            </a:pPr>
            <a:r>
              <a:rPr lang="en"/>
              <a:t>IT Department</a:t>
            </a:r>
            <a:endParaRPr/>
          </a:p>
          <a:p>
            <a:pPr indent="0" lvl="0" marL="0" rtl="0" algn="l">
              <a:spcBef>
                <a:spcPts val="1600"/>
              </a:spcBef>
              <a:spcAft>
                <a:spcPts val="1600"/>
              </a:spcAft>
              <a:buNone/>
            </a:pPr>
            <a:r>
              <a:t/>
            </a:r>
            <a:endParaRPr/>
          </a:p>
        </p:txBody>
      </p:sp>
      <p:pic>
        <p:nvPicPr>
          <p:cNvPr id="211" name="Google Shape;211;p30"/>
          <p:cNvPicPr preferRelativeResize="0"/>
          <p:nvPr/>
        </p:nvPicPr>
        <p:blipFill>
          <a:blip r:embed="rId3">
            <a:alphaModFix/>
          </a:blip>
          <a:stretch>
            <a:fillRect/>
          </a:stretch>
        </p:blipFill>
        <p:spPr>
          <a:xfrm>
            <a:off x="4227462" y="2041950"/>
            <a:ext cx="4190687" cy="1768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313500" y="13714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Possible Counter to satan.exe?!?</a:t>
            </a:r>
            <a:endParaRPr/>
          </a:p>
        </p:txBody>
      </p:sp>
      <p:sp>
        <p:nvSpPr>
          <p:cNvPr id="217" name="Google Shape;217;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AlienVault USM</a:t>
            </a:r>
            <a:endParaRPr/>
          </a:p>
          <a:p>
            <a:pPr indent="-298450" lvl="1" marL="914400" rtl="0" algn="l">
              <a:spcBef>
                <a:spcPts val="0"/>
              </a:spcBef>
              <a:spcAft>
                <a:spcPts val="0"/>
              </a:spcAft>
              <a:buSzPts val="1100"/>
              <a:buChar char="○"/>
            </a:pPr>
            <a:r>
              <a:rPr lang="en"/>
              <a:t>Top of the line  (and expensive as hell (pun intended))</a:t>
            </a:r>
            <a:endParaRPr/>
          </a:p>
          <a:p>
            <a:pPr indent="-298450" lvl="1" marL="914400" rtl="0" algn="l">
              <a:spcBef>
                <a:spcPts val="0"/>
              </a:spcBef>
              <a:spcAft>
                <a:spcPts val="0"/>
              </a:spcAft>
              <a:buSzPts val="1100"/>
              <a:buChar char="○"/>
            </a:pPr>
            <a:r>
              <a:rPr lang="en"/>
              <a:t>Mainly used in large corporations </a:t>
            </a:r>
            <a:endParaRPr/>
          </a:p>
          <a:p>
            <a:pPr indent="-298450" lvl="1" marL="914400" rtl="0" algn="l">
              <a:spcBef>
                <a:spcPts val="0"/>
              </a:spcBef>
              <a:spcAft>
                <a:spcPts val="0"/>
              </a:spcAft>
              <a:buSzPts val="1100"/>
              <a:buChar char="○"/>
            </a:pPr>
            <a:r>
              <a:rPr lang="en"/>
              <a:t>Constantly developing new methods to detect Satan malware</a:t>
            </a:r>
            <a:endParaRPr/>
          </a:p>
          <a:p>
            <a:pPr indent="-311150" lvl="0" marL="457200" rtl="0" algn="l">
              <a:spcBef>
                <a:spcPts val="0"/>
              </a:spcBef>
              <a:spcAft>
                <a:spcPts val="0"/>
              </a:spcAft>
              <a:buSzPts val="1300"/>
              <a:buChar char="●"/>
            </a:pPr>
            <a:r>
              <a:rPr lang="en"/>
              <a:t>OTX Endpoint Threat Hunter</a:t>
            </a:r>
            <a:endParaRPr/>
          </a:p>
          <a:p>
            <a:pPr indent="-298450" lvl="1" marL="914400" rtl="0" algn="l">
              <a:spcBef>
                <a:spcPts val="0"/>
              </a:spcBef>
              <a:spcAft>
                <a:spcPts val="0"/>
              </a:spcAft>
              <a:buSzPts val="1100"/>
              <a:buChar char="○"/>
            </a:pPr>
            <a:r>
              <a:rPr lang="en"/>
              <a:t>A free scanner</a:t>
            </a:r>
            <a:endParaRPr/>
          </a:p>
          <a:p>
            <a:pPr indent="-298450" lvl="1" marL="914400" rtl="0" algn="l">
              <a:spcBef>
                <a:spcPts val="0"/>
              </a:spcBef>
              <a:spcAft>
                <a:spcPts val="0"/>
              </a:spcAft>
              <a:buSzPts val="1100"/>
              <a:buChar char="○"/>
            </a:pPr>
            <a:r>
              <a:rPr lang="en"/>
              <a:t>Won’t remove Satan malware</a:t>
            </a:r>
            <a:endParaRPr/>
          </a:p>
          <a:p>
            <a:pPr indent="-311150" lvl="0" marL="457200" rtl="0" algn="l">
              <a:spcBef>
                <a:spcPts val="0"/>
              </a:spcBef>
              <a:spcAft>
                <a:spcPts val="0"/>
              </a:spcAft>
              <a:buSzPts val="1300"/>
              <a:buChar char="●"/>
            </a:pPr>
            <a:r>
              <a:rPr lang="en"/>
              <a:t>SpyHunter</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WORK CITED</a:t>
            </a:r>
            <a:endParaRPr sz="1200">
              <a:solidFill>
                <a:srgbClr val="40404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23" name="Google Shape;223;p32"/>
          <p:cNvSpPr txBox="1"/>
          <p:nvPr>
            <p:ph idx="1" type="body"/>
          </p:nvPr>
        </p:nvSpPr>
        <p:spPr>
          <a:xfrm>
            <a:off x="661150" y="1853850"/>
            <a:ext cx="7688700" cy="2261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457200" lvl="0" marL="45720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"BD Satan 2.0." </a:t>
            </a:r>
            <a:r>
              <a:rPr i="1" lang="en" sz="1200">
                <a:solidFill>
                  <a:srgbClr val="000000"/>
                </a:solidFill>
                <a:latin typeface="Times New Roman"/>
                <a:ea typeface="Times New Roman"/>
                <a:cs typeface="Times New Roman"/>
                <a:sym typeface="Times New Roman"/>
              </a:rPr>
              <a:t>BD Satan 2.0: Attack Signature - Symantec Corp.</a:t>
            </a:r>
            <a:r>
              <a:rPr lang="en" sz="1200">
                <a:solidFill>
                  <a:srgbClr val="000000"/>
                </a:solidFill>
                <a:latin typeface="Times New Roman"/>
                <a:ea typeface="Times New Roman"/>
                <a:cs typeface="Times New Roman"/>
                <a:sym typeface="Times New Roman"/>
              </a:rPr>
              <a:t> N.p., n.d. Web. &lt;https://www.symantec.com/security_response/attacksignatures/detail.jsp?asid=20236&gt;.</a:t>
            </a:r>
            <a:endParaRPr sz="1200">
              <a:solidFill>
                <a:srgbClr val="000000"/>
              </a:solidFill>
              <a:latin typeface="Calibri"/>
              <a:ea typeface="Calibri"/>
              <a:cs typeface="Calibri"/>
              <a:sym typeface="Calibri"/>
            </a:endParaRPr>
          </a:p>
          <a:p>
            <a:pPr indent="-457200" lvl="0" marL="45720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"How to Remove Backdoor.Satan From Your PC? – Malware Uninstall Guide." </a:t>
            </a:r>
            <a:r>
              <a:rPr i="1" lang="en" sz="1200">
                <a:solidFill>
                  <a:srgbClr val="000000"/>
                </a:solidFill>
                <a:latin typeface="Times New Roman"/>
                <a:ea typeface="Times New Roman"/>
                <a:cs typeface="Times New Roman"/>
                <a:sym typeface="Times New Roman"/>
              </a:rPr>
              <a:t>Easily Remove Malware From PC</a:t>
            </a:r>
            <a:r>
              <a:rPr lang="en" sz="1200">
                <a:solidFill>
                  <a:srgbClr val="000000"/>
                </a:solidFill>
                <a:latin typeface="Times New Roman"/>
                <a:ea typeface="Times New Roman"/>
                <a:cs typeface="Times New Roman"/>
                <a:sym typeface="Times New Roman"/>
              </a:rPr>
              <a:t>. N.p., n.d. Web. &lt;http://www.removeadwares.com/how-to-remove-backdoor-satan-from-your-pc-malware-uninstall-guide/&gt;.</a:t>
            </a:r>
            <a:endParaRPr sz="1200">
              <a:solidFill>
                <a:srgbClr val="000000"/>
              </a:solidFill>
              <a:latin typeface="Calibri"/>
              <a:ea typeface="Calibri"/>
              <a:cs typeface="Calibri"/>
              <a:sym typeface="Calibri"/>
            </a:endParaRPr>
          </a:p>
          <a:p>
            <a:pPr indent="-457200" lvl="0" marL="45720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"How to Remove Backdoor.Satan From Your PC? – Malware Uninstall Guide." </a:t>
            </a:r>
            <a:r>
              <a:rPr i="1" lang="en" sz="1200">
                <a:solidFill>
                  <a:srgbClr val="000000"/>
                </a:solidFill>
                <a:latin typeface="Times New Roman"/>
                <a:ea typeface="Times New Roman"/>
                <a:cs typeface="Times New Roman"/>
                <a:sym typeface="Times New Roman"/>
              </a:rPr>
              <a:t>Easily Remove Malware From PC</a:t>
            </a:r>
            <a:r>
              <a:rPr lang="en" sz="1200">
                <a:solidFill>
                  <a:srgbClr val="000000"/>
                </a:solidFill>
                <a:latin typeface="Times New Roman"/>
                <a:ea typeface="Times New Roman"/>
                <a:cs typeface="Times New Roman"/>
                <a:sym typeface="Times New Roman"/>
              </a:rPr>
              <a:t>. N.p., n.d. Web. &lt;http://www.removeadwares.com/how-to-remove-backdoor-satan-from-your-pc-malware-uninstall-guide/&gt;.</a:t>
            </a:r>
            <a:endParaRPr sz="1200">
              <a:solidFill>
                <a:srgbClr val="000000"/>
              </a:solidFill>
              <a:latin typeface="Calibri"/>
              <a:ea typeface="Calibri"/>
              <a:cs typeface="Calibri"/>
              <a:sym typeface="Calibri"/>
            </a:endParaRPr>
          </a:p>
          <a:p>
            <a:pPr indent="-457200" lvl="0" marL="457200" rtl="0" algn="l">
              <a:lnSpc>
                <a:spcPct val="200000"/>
              </a:lnSpc>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3"/>
          <p:cNvSpPr txBox="1"/>
          <p:nvPr>
            <p:ph idx="4294967295" type="body"/>
          </p:nvPr>
        </p:nvSpPr>
        <p:spPr>
          <a:xfrm>
            <a:off x="661175" y="462575"/>
            <a:ext cx="7688700" cy="2261100"/>
          </a:xfrm>
          <a:prstGeom prst="rect">
            <a:avLst/>
          </a:prstGeom>
        </p:spPr>
        <p:txBody>
          <a:bodyPr anchorCtr="0" anchor="t" bIns="91425" lIns="91425" spcFirstLastPara="1" rIns="91425" wrap="square" tIns="91425">
            <a:noAutofit/>
          </a:bodyPr>
          <a:lstStyle/>
          <a:p>
            <a:pPr indent="-457200" lvl="0" marL="45720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a:t>
            </a:r>
            <a:r>
              <a:rPr lang="en" sz="1200">
                <a:solidFill>
                  <a:srgbClr val="000000"/>
                </a:solidFill>
                <a:latin typeface="Times New Roman"/>
                <a:ea typeface="Times New Roman"/>
                <a:cs typeface="Times New Roman"/>
                <a:sym typeface="Times New Roman"/>
              </a:rPr>
              <a:t>Ransom.Satan." </a:t>
            </a:r>
            <a:r>
              <a:rPr i="1" lang="en" sz="1200">
                <a:solidFill>
                  <a:srgbClr val="000000"/>
                </a:solidFill>
                <a:latin typeface="Times New Roman"/>
                <a:ea typeface="Times New Roman"/>
                <a:cs typeface="Times New Roman"/>
                <a:sym typeface="Times New Roman"/>
              </a:rPr>
              <a:t>Symantec</a:t>
            </a:r>
            <a:r>
              <a:rPr lang="en" sz="1200">
                <a:solidFill>
                  <a:srgbClr val="000000"/>
                </a:solidFill>
                <a:latin typeface="Times New Roman"/>
                <a:ea typeface="Times New Roman"/>
                <a:cs typeface="Times New Roman"/>
                <a:sym typeface="Times New Roman"/>
              </a:rPr>
              <a:t>. N.p., n.d. Web. &lt;https://www.symantec.com/security-center/writeup/2018-051806-5250-99&gt;.</a:t>
            </a:r>
            <a:endParaRPr sz="1200">
              <a:solidFill>
                <a:srgbClr val="000000"/>
              </a:solidFill>
              <a:latin typeface="Calibri"/>
              <a:ea typeface="Calibri"/>
              <a:cs typeface="Calibri"/>
              <a:sym typeface="Calibri"/>
            </a:endParaRPr>
          </a:p>
          <a:p>
            <a:pPr indent="-457200" lvl="0" marL="45720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"Satan Ransomware Spawns New Methods to Spread." </a:t>
            </a:r>
            <a:r>
              <a:rPr i="1" lang="en" sz="1200">
                <a:solidFill>
                  <a:srgbClr val="000000"/>
                </a:solidFill>
                <a:latin typeface="Times New Roman"/>
                <a:ea typeface="Times New Roman"/>
                <a:cs typeface="Times New Roman"/>
                <a:sym typeface="Times New Roman"/>
              </a:rPr>
              <a:t>AT&amp;T Cybersecurity</a:t>
            </a:r>
            <a:r>
              <a:rPr lang="en" sz="1200">
                <a:solidFill>
                  <a:srgbClr val="000000"/>
                </a:solidFill>
                <a:latin typeface="Times New Roman"/>
                <a:ea typeface="Times New Roman"/>
                <a:cs typeface="Times New Roman"/>
                <a:sym typeface="Times New Roman"/>
              </a:rPr>
              <a:t>. N.p., n.d. Web. &lt;https://www.alienvault.com/blogs/labs-research/satan-ransomware-spawns-new-methods-to-spread&gt;.</a:t>
            </a:r>
            <a:endParaRPr sz="1200">
              <a:solidFill>
                <a:srgbClr val="000000"/>
              </a:solidFill>
              <a:latin typeface="Calibri"/>
              <a:ea typeface="Calibri"/>
              <a:cs typeface="Calibri"/>
              <a:sym typeface="Calibri"/>
            </a:endParaRPr>
          </a:p>
          <a:p>
            <a:pPr indent="-457200" lvl="0" marL="45720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"Satan.bin - Interactive Analysis." </a:t>
            </a:r>
            <a:r>
              <a:rPr i="1" lang="en" sz="1200">
                <a:solidFill>
                  <a:srgbClr val="000000"/>
                </a:solidFill>
                <a:latin typeface="Times New Roman"/>
                <a:ea typeface="Times New Roman"/>
                <a:cs typeface="Times New Roman"/>
                <a:sym typeface="Times New Roman"/>
              </a:rPr>
              <a:t>ANY.RUN</a:t>
            </a:r>
            <a:r>
              <a:rPr lang="en" sz="1200">
                <a:solidFill>
                  <a:srgbClr val="000000"/>
                </a:solidFill>
                <a:latin typeface="Times New Roman"/>
                <a:ea typeface="Times New Roman"/>
                <a:cs typeface="Times New Roman"/>
                <a:sym typeface="Times New Roman"/>
              </a:rPr>
              <a:t>. N.p., n.d. Web. &lt;https://app.any.run/tasks/ca760e76-be9b-4a4b-97f8-159ab1c3b425&gt;.</a:t>
            </a:r>
            <a:endParaRPr sz="1200">
              <a:solidFill>
                <a:srgbClr val="000000"/>
              </a:solidFill>
              <a:latin typeface="Calibri"/>
              <a:ea typeface="Calibri"/>
              <a:cs typeface="Calibri"/>
              <a:sym typeface="Calibri"/>
            </a:endParaRPr>
          </a:p>
          <a:p>
            <a:pPr indent="-457200" lvl="0" marL="45720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"Satans.Back.Door." </a:t>
            </a:r>
            <a:r>
              <a:rPr i="1" lang="en" sz="1200">
                <a:solidFill>
                  <a:srgbClr val="000000"/>
                </a:solidFill>
                <a:latin typeface="Times New Roman"/>
                <a:ea typeface="Times New Roman"/>
                <a:cs typeface="Times New Roman"/>
                <a:sym typeface="Times New Roman"/>
              </a:rPr>
              <a:t>Satans.Back.Door Removal Tool. Remove Satans.Back.Door Now</a:t>
            </a:r>
            <a:r>
              <a:rPr lang="en" sz="1200">
                <a:solidFill>
                  <a:srgbClr val="000000"/>
                </a:solidFill>
                <a:latin typeface="Times New Roman"/>
                <a:ea typeface="Times New Roman"/>
                <a:cs typeface="Times New Roman"/>
                <a:sym typeface="Times New Roman"/>
              </a:rPr>
              <a:t>. N.p., n.d. Web. &lt;https://www.exterminate-it.com/malpedia/remove-satans-back-door#mlw_aliases&gt;.</a:t>
            </a:r>
            <a:endParaRPr sz="1200">
              <a:solidFill>
                <a:srgbClr val="000000"/>
              </a:solidFill>
              <a:latin typeface="Calibri"/>
              <a:ea typeface="Calibri"/>
              <a:cs typeface="Calibri"/>
              <a:sym typeface="Calibri"/>
            </a:endParaRPr>
          </a:p>
          <a:p>
            <a:pPr indent="-457200" lvl="0" marL="45720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SpeedGuide. "Port 666 (tcp/udp)." </a:t>
            </a:r>
            <a:r>
              <a:rPr i="1" lang="en" sz="1200">
                <a:solidFill>
                  <a:srgbClr val="000000"/>
                </a:solidFill>
                <a:latin typeface="Times New Roman"/>
                <a:ea typeface="Times New Roman"/>
                <a:cs typeface="Times New Roman"/>
                <a:sym typeface="Times New Roman"/>
              </a:rPr>
              <a:t>SpeedGuide</a:t>
            </a:r>
            <a:r>
              <a:rPr lang="en" sz="1200">
                <a:solidFill>
                  <a:srgbClr val="000000"/>
                </a:solidFill>
                <a:latin typeface="Times New Roman"/>
                <a:ea typeface="Times New Roman"/>
                <a:cs typeface="Times New Roman"/>
                <a:sym typeface="Times New Roman"/>
              </a:rPr>
              <a:t>. N.p., n.d. Web. &lt;https://www.speedguide.net/port.php?port=666&gt;.</a:t>
            </a:r>
            <a:endParaRPr sz="1200">
              <a:solidFill>
                <a:srgbClr val="000000"/>
              </a:solidFill>
              <a:latin typeface="Calibri"/>
              <a:ea typeface="Calibri"/>
              <a:cs typeface="Calibri"/>
              <a:sym typeface="Calibri"/>
            </a:endParaRPr>
          </a:p>
          <a:p>
            <a:pPr indent="-457200" lvl="0" marL="45720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"The Virus Encyclopedia." </a:t>
            </a:r>
            <a:r>
              <a:rPr i="1" lang="en" sz="1200">
                <a:solidFill>
                  <a:srgbClr val="000000"/>
                </a:solidFill>
                <a:latin typeface="Times New Roman"/>
                <a:ea typeface="Times New Roman"/>
                <a:cs typeface="Times New Roman"/>
                <a:sym typeface="Times New Roman"/>
              </a:rPr>
              <a:t>Satan - The Virus Encyclopedia</a:t>
            </a:r>
            <a:r>
              <a:rPr lang="en" sz="1200">
                <a:solidFill>
                  <a:srgbClr val="000000"/>
                </a:solidFill>
                <a:latin typeface="Times New Roman"/>
                <a:ea typeface="Times New Roman"/>
                <a:cs typeface="Times New Roman"/>
                <a:sym typeface="Times New Roman"/>
              </a:rPr>
              <a:t>. N.p., n.d. Web. &lt;http://virus.wikidot.com/satan&gt;.</a:t>
            </a:r>
            <a:endParaRPr sz="1200">
              <a:solidFill>
                <a:srgbClr val="000000"/>
              </a:solidFill>
              <a:latin typeface="Calibri"/>
              <a:ea typeface="Calibri"/>
              <a:cs typeface="Calibri"/>
              <a:sym typeface="Calibri"/>
            </a:endParaRPr>
          </a:p>
          <a:p>
            <a:pPr indent="-457200" lvl="0" marL="457200" rtl="0" algn="l">
              <a:lnSpc>
                <a:spcPct val="200000"/>
              </a:lnSpc>
              <a:spcBef>
                <a:spcPts val="0"/>
              </a:spcBef>
              <a:spcAft>
                <a:spcPts val="0"/>
              </a:spcAft>
              <a:buNone/>
            </a:pPr>
            <a:r>
              <a:rPr i="1" lang="en" sz="1200">
                <a:solidFill>
                  <a:srgbClr val="000000"/>
                </a:solidFill>
                <a:latin typeface="Times New Roman"/>
                <a:ea typeface="Times New Roman"/>
                <a:cs typeface="Times New Roman"/>
                <a:sym typeface="Times New Roman"/>
              </a:rPr>
              <a:t>VMRay</a:t>
            </a:r>
            <a:r>
              <a:rPr lang="en" sz="1200">
                <a:solidFill>
                  <a:srgbClr val="000000"/>
                </a:solidFill>
                <a:latin typeface="Times New Roman"/>
                <a:ea typeface="Times New Roman"/>
                <a:cs typeface="Times New Roman"/>
                <a:sym typeface="Times New Roman"/>
              </a:rPr>
              <a:t>. N.p., n.d. Web. &lt;https://www.vmray.com/analyses/1a0a2fd546e3/report/overview.html&gt;.</a:t>
            </a:r>
            <a:endParaRPr sz="1200">
              <a:solidFill>
                <a:srgbClr val="000000"/>
              </a:solidFill>
              <a:latin typeface="Calibri"/>
              <a:ea typeface="Calibri"/>
              <a:cs typeface="Calibri"/>
              <a:sym typeface="Calibri"/>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932050" y="353150"/>
            <a:ext cx="7620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the Satan Malware? </a:t>
            </a:r>
            <a:endParaRPr/>
          </a:p>
        </p:txBody>
      </p:sp>
      <p:sp>
        <p:nvSpPr>
          <p:cNvPr id="144" name="Google Shape;144;p20"/>
          <p:cNvSpPr txBox="1"/>
          <p:nvPr>
            <p:ph idx="1" type="body"/>
          </p:nvPr>
        </p:nvSpPr>
        <p:spPr>
          <a:xfrm>
            <a:off x="4760925" y="1317750"/>
            <a:ext cx="3666900" cy="370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official Satan.exe malware simply granted the backdoor for the attacker to run whatever payload they wanted on a computer such as:</a:t>
            </a:r>
            <a:endParaRPr/>
          </a:p>
          <a:p>
            <a:pPr indent="-330200" lvl="0" marL="457200" rtl="0" algn="l">
              <a:spcBef>
                <a:spcPts val="1600"/>
              </a:spcBef>
              <a:spcAft>
                <a:spcPts val="0"/>
              </a:spcAft>
              <a:buSzPts val="1600"/>
              <a:buChar char="●"/>
            </a:pPr>
            <a:r>
              <a:rPr lang="en"/>
              <a:t>Attackers having </a:t>
            </a:r>
            <a:r>
              <a:rPr lang="en"/>
              <a:t> full control  over the users computer whether to get:</a:t>
            </a:r>
            <a:endParaRPr/>
          </a:p>
          <a:p>
            <a:pPr indent="-298450" lvl="1" marL="914400" rtl="0" algn="l">
              <a:spcBef>
                <a:spcPts val="0"/>
              </a:spcBef>
              <a:spcAft>
                <a:spcPts val="0"/>
              </a:spcAft>
              <a:buSzPts val="1100"/>
              <a:buChar char="○"/>
            </a:pPr>
            <a:r>
              <a:rPr lang="en"/>
              <a:t>Personal info. </a:t>
            </a:r>
            <a:endParaRPr/>
          </a:p>
          <a:p>
            <a:pPr indent="-298450" lvl="1" marL="914400" rtl="0" algn="l">
              <a:spcBef>
                <a:spcPts val="0"/>
              </a:spcBef>
              <a:spcAft>
                <a:spcPts val="0"/>
              </a:spcAft>
              <a:buSzPts val="1100"/>
              <a:buChar char="○"/>
            </a:pPr>
            <a:r>
              <a:rPr lang="en"/>
              <a:t>Spy on the person </a:t>
            </a:r>
            <a:endParaRPr/>
          </a:p>
          <a:p>
            <a:pPr indent="-298450" lvl="1" marL="914400" rtl="0" algn="l">
              <a:spcBef>
                <a:spcPts val="0"/>
              </a:spcBef>
              <a:spcAft>
                <a:spcPts val="0"/>
              </a:spcAft>
              <a:buSzPts val="1100"/>
              <a:buChar char="○"/>
            </a:pPr>
            <a:r>
              <a:rPr lang="en"/>
              <a:t>Get money out of it </a:t>
            </a:r>
            <a:endParaRPr/>
          </a:p>
        </p:txBody>
      </p:sp>
      <p:sp>
        <p:nvSpPr>
          <p:cNvPr id="145" name="Google Shape;145;p20"/>
          <p:cNvSpPr txBox="1"/>
          <p:nvPr>
            <p:ph idx="2" type="body"/>
          </p:nvPr>
        </p:nvSpPr>
        <p:spPr>
          <a:xfrm>
            <a:off x="81900" y="1317750"/>
            <a:ext cx="3666900" cy="218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malware has multiple versions to threat users. For instance Satan is commonly used to </a:t>
            </a:r>
            <a:r>
              <a:rPr lang="en"/>
              <a:t>execute</a:t>
            </a:r>
            <a:r>
              <a:rPr lang="en"/>
              <a:t> ransomware.</a:t>
            </a:r>
            <a:endParaRPr/>
          </a:p>
          <a:p>
            <a:pPr indent="0" lvl="0" marL="0" rtl="0" algn="l">
              <a:spcBef>
                <a:spcPts val="1600"/>
              </a:spcBef>
              <a:spcAft>
                <a:spcPts val="1600"/>
              </a:spcAft>
              <a:buNone/>
            </a:pPr>
            <a:r>
              <a:rPr lang="en"/>
              <a:t> As we all know ransomware is when the user isn’t allowed access to their data until they give the amount of money they are being asked for.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762025" y="1189150"/>
            <a:ext cx="7620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What is Satan Malware? (Continued)</a:t>
            </a:r>
            <a:endParaRPr sz="3000"/>
          </a:p>
        </p:txBody>
      </p:sp>
      <p:sp>
        <p:nvSpPr>
          <p:cNvPr id="151" name="Google Shape;151;p21"/>
          <p:cNvSpPr txBox="1"/>
          <p:nvPr>
            <p:ph idx="1" type="body"/>
          </p:nvPr>
        </p:nvSpPr>
        <p:spPr>
          <a:xfrm>
            <a:off x="4714976" y="2253000"/>
            <a:ext cx="3666900" cy="2627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Creates 288 file changes in 60 seconds and </a:t>
            </a:r>
            <a:r>
              <a:rPr lang="en"/>
              <a:t>recursively</a:t>
            </a:r>
            <a:r>
              <a:rPr lang="en"/>
              <a:t> deletes shadow copies and rewrites the explorer.exe registry. </a:t>
            </a:r>
            <a:endParaRPr/>
          </a:p>
          <a:p>
            <a:pPr indent="-330200" lvl="0" marL="457200" rtl="0" algn="l">
              <a:spcBef>
                <a:spcPts val="0"/>
              </a:spcBef>
              <a:spcAft>
                <a:spcPts val="0"/>
              </a:spcAft>
              <a:buSzPts val="1600"/>
              <a:buChar char="●"/>
            </a:pPr>
            <a:r>
              <a:rPr lang="en"/>
              <a:t>Creates a connection the the attacker using an onion proxy.</a:t>
            </a:r>
            <a:endParaRPr/>
          </a:p>
        </p:txBody>
      </p:sp>
      <p:sp>
        <p:nvSpPr>
          <p:cNvPr id="152" name="Google Shape;152;p21"/>
          <p:cNvSpPr txBox="1"/>
          <p:nvPr>
            <p:ph idx="2" type="body"/>
          </p:nvPr>
        </p:nvSpPr>
        <p:spPr>
          <a:xfrm>
            <a:off x="762025" y="2253000"/>
            <a:ext cx="3666900" cy="2627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Satan malware was first discovered in 1998 in the philippines and continues to be active today. </a:t>
            </a:r>
            <a:endParaRPr/>
          </a:p>
          <a:p>
            <a:pPr indent="-330200" lvl="0" marL="457200" rtl="0" algn="l">
              <a:spcBef>
                <a:spcPts val="0"/>
              </a:spcBef>
              <a:spcAft>
                <a:spcPts val="0"/>
              </a:spcAft>
              <a:buSzPts val="1600"/>
              <a:buChar char="●"/>
            </a:pPr>
            <a:r>
              <a:rPr lang="en"/>
              <a:t>The malware is considered to be a moderate to high threat </a:t>
            </a:r>
            <a:r>
              <a:rPr lang="en"/>
              <a:t>depending</a:t>
            </a:r>
            <a:r>
              <a:rPr lang="en"/>
              <a:t> on the attackers intents.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1866150" y="902775"/>
            <a:ext cx="6472200" cy="100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Expose</a:t>
            </a:r>
            <a:endParaRPr/>
          </a:p>
        </p:txBody>
      </p:sp>
      <p:sp>
        <p:nvSpPr>
          <p:cNvPr id="158" name="Google Shape;158;p22"/>
          <p:cNvSpPr txBox="1"/>
          <p:nvPr>
            <p:ph idx="2" type="body"/>
          </p:nvPr>
        </p:nvSpPr>
        <p:spPr>
          <a:xfrm>
            <a:off x="1866150" y="1637475"/>
            <a:ext cx="3129900" cy="3339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Delivered as an (Satan.bin.exe) EXE file via outdated web browser exploits unsafe internet surfing or PC practices, peer to peer software, freeware or shareware, and even via email.</a:t>
            </a:r>
            <a:endParaRPr/>
          </a:p>
          <a:p>
            <a:pPr indent="-317500" lvl="0" marL="457200" rtl="0" algn="l">
              <a:spcBef>
                <a:spcPts val="0"/>
              </a:spcBef>
              <a:spcAft>
                <a:spcPts val="0"/>
              </a:spcAft>
              <a:buSzPts val="1400"/>
              <a:buAutoNum type="arabicPeriod"/>
            </a:pPr>
            <a:r>
              <a:rPr lang="en"/>
              <a:t>After the EXE file runs, it uses explorer to inject its payload as admin and proceeds to deleting/overwriting your shadow copies.</a:t>
            </a:r>
            <a:endParaRPr/>
          </a:p>
        </p:txBody>
      </p:sp>
      <p:pic>
        <p:nvPicPr>
          <p:cNvPr id="159" name="Google Shape;159;p22"/>
          <p:cNvPicPr preferRelativeResize="0"/>
          <p:nvPr/>
        </p:nvPicPr>
        <p:blipFill>
          <a:blip r:embed="rId3">
            <a:alphaModFix/>
          </a:blip>
          <a:stretch>
            <a:fillRect/>
          </a:stretch>
        </p:blipFill>
        <p:spPr>
          <a:xfrm>
            <a:off x="5530225" y="1106904"/>
            <a:ext cx="3375451" cy="3791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1866150" y="902775"/>
            <a:ext cx="6472200" cy="100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Expose (</a:t>
            </a:r>
            <a:r>
              <a:rPr lang="en"/>
              <a:t>Continued</a:t>
            </a:r>
            <a:r>
              <a:rPr lang="en"/>
              <a:t>)</a:t>
            </a:r>
            <a:endParaRPr/>
          </a:p>
        </p:txBody>
      </p:sp>
      <p:sp>
        <p:nvSpPr>
          <p:cNvPr id="165" name="Google Shape;165;p23"/>
          <p:cNvSpPr txBox="1"/>
          <p:nvPr>
            <p:ph idx="2" type="body"/>
          </p:nvPr>
        </p:nvSpPr>
        <p:spPr>
          <a:xfrm>
            <a:off x="1797875" y="1717125"/>
            <a:ext cx="3129900" cy="333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3. The malware then rewrites the autorun value in the registry so that it always executes at startup. </a:t>
            </a:r>
            <a:endParaRPr sz="1200"/>
          </a:p>
          <a:p>
            <a:pPr indent="0" lvl="0" marL="0" rtl="0" algn="l">
              <a:spcBef>
                <a:spcPts val="1600"/>
              </a:spcBef>
              <a:spcAft>
                <a:spcPts val="0"/>
              </a:spcAft>
              <a:buNone/>
            </a:pPr>
            <a:r>
              <a:rPr lang="en" sz="1200"/>
              <a:t>4. It then executes the CMD and runs commands to remove original Satan.exe and creates a new version in the user data roaming directory which is named randomly and reruns the process. </a:t>
            </a:r>
            <a:endParaRPr sz="1200"/>
          </a:p>
          <a:p>
            <a:pPr indent="0" lvl="0" marL="0" rtl="0" algn="l">
              <a:spcBef>
                <a:spcPts val="1600"/>
              </a:spcBef>
              <a:spcAft>
                <a:spcPts val="0"/>
              </a:spcAft>
              <a:buNone/>
            </a:pPr>
            <a:r>
              <a:rPr lang="en" sz="1200"/>
              <a:t>5.  Modifies proxy setting and then uses your internet setting to connect to the attacker </a:t>
            </a:r>
            <a:r>
              <a:rPr lang="en" sz="1200"/>
              <a:t>hidden</a:t>
            </a:r>
            <a:r>
              <a:rPr lang="en" sz="1200"/>
              <a:t> behind a .tor.pw  URL.  Opening a reverse shell for the attack to run any payload desired most likely via a C&amp;C server</a:t>
            </a:r>
            <a:endParaRPr sz="1200"/>
          </a:p>
          <a:p>
            <a:pPr indent="0" lvl="0" marL="0" rtl="0" algn="l">
              <a:spcBef>
                <a:spcPts val="1600"/>
              </a:spcBef>
              <a:spcAft>
                <a:spcPts val="1600"/>
              </a:spcAft>
              <a:buNone/>
            </a:pPr>
            <a:r>
              <a:t/>
            </a:r>
            <a:endParaRPr sz="1300"/>
          </a:p>
        </p:txBody>
      </p:sp>
      <p:pic>
        <p:nvPicPr>
          <p:cNvPr id="166" name="Google Shape;166;p23"/>
          <p:cNvPicPr preferRelativeResize="0"/>
          <p:nvPr/>
        </p:nvPicPr>
        <p:blipFill>
          <a:blip r:embed="rId3">
            <a:alphaModFix/>
          </a:blip>
          <a:stretch>
            <a:fillRect/>
          </a:stretch>
        </p:blipFill>
        <p:spPr>
          <a:xfrm>
            <a:off x="5597150" y="1568725"/>
            <a:ext cx="3129900" cy="351595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pic>
        <p:nvPicPr>
          <p:cNvPr descr="579A747B-C1A5-4E7E-AA31-EA5B2E440BD2.jpeg" id="171" name="Google Shape;171;p24"/>
          <p:cNvPicPr preferRelativeResize="0"/>
          <p:nvPr/>
        </p:nvPicPr>
        <p:blipFill rotWithShape="1">
          <a:blip r:embed="rId3">
            <a:alphaModFix/>
          </a:blip>
          <a:srcRect b="0" l="8388" r="8388" t="0"/>
          <a:stretch/>
        </p:blipFill>
        <p:spPr>
          <a:xfrm>
            <a:off x="158646" y="243875"/>
            <a:ext cx="4613225" cy="4791180"/>
          </a:xfrm>
          <a:prstGeom prst="rect">
            <a:avLst/>
          </a:prstGeom>
          <a:noFill/>
          <a:ln>
            <a:noFill/>
          </a:ln>
        </p:spPr>
      </p:pic>
      <p:sp>
        <p:nvSpPr>
          <p:cNvPr id="172" name="Google Shape;172;p24"/>
          <p:cNvSpPr txBox="1"/>
          <p:nvPr>
            <p:ph type="title"/>
          </p:nvPr>
        </p:nvSpPr>
        <p:spPr>
          <a:xfrm>
            <a:off x="4771875" y="661625"/>
            <a:ext cx="3880800" cy="143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Identifying Satan</a:t>
            </a:r>
            <a:endParaRPr/>
          </a:p>
        </p:txBody>
      </p:sp>
      <p:sp>
        <p:nvSpPr>
          <p:cNvPr id="173" name="Google Shape;173;p24"/>
          <p:cNvSpPr txBox="1"/>
          <p:nvPr>
            <p:ph idx="1" type="body"/>
          </p:nvPr>
        </p:nvSpPr>
        <p:spPr>
          <a:xfrm>
            <a:off x="4771875" y="2324775"/>
            <a:ext cx="3880800" cy="2273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Satan malware comes in many forms</a:t>
            </a:r>
            <a:endParaRPr/>
          </a:p>
          <a:p>
            <a:pPr indent="-304800" lvl="1" marL="914400" rtl="0" algn="l">
              <a:spcBef>
                <a:spcPts val="0"/>
              </a:spcBef>
              <a:spcAft>
                <a:spcPts val="0"/>
              </a:spcAft>
              <a:buSzPts val="1200"/>
              <a:buChar char="○"/>
            </a:pPr>
            <a:r>
              <a:rPr lang="en"/>
              <a:t>Ransomware</a:t>
            </a:r>
            <a:endParaRPr/>
          </a:p>
          <a:p>
            <a:pPr indent="-304800" lvl="1" marL="914400" rtl="0" algn="l">
              <a:spcBef>
                <a:spcPts val="0"/>
              </a:spcBef>
              <a:spcAft>
                <a:spcPts val="0"/>
              </a:spcAft>
              <a:buSzPts val="1200"/>
              <a:buChar char="○"/>
            </a:pPr>
            <a:r>
              <a:rPr lang="en"/>
              <a:t>Worn</a:t>
            </a:r>
            <a:endParaRPr/>
          </a:p>
          <a:p>
            <a:pPr indent="-304800" lvl="1" marL="914400" rtl="0" algn="l">
              <a:spcBef>
                <a:spcPts val="0"/>
              </a:spcBef>
              <a:spcAft>
                <a:spcPts val="0"/>
              </a:spcAft>
              <a:buSzPts val="1200"/>
              <a:buChar char="○"/>
            </a:pPr>
            <a:r>
              <a:rPr lang="en"/>
              <a:t>Trojan</a:t>
            </a:r>
            <a:endParaRPr/>
          </a:p>
          <a:p>
            <a:pPr indent="-317500" lvl="0" marL="457200" rtl="0" algn="l">
              <a:spcBef>
                <a:spcPts val="0"/>
              </a:spcBef>
              <a:spcAft>
                <a:spcPts val="0"/>
              </a:spcAft>
              <a:buSzPts val="1400"/>
              <a:buChar char="●"/>
            </a:pPr>
            <a:r>
              <a:rPr lang="en"/>
              <a:t>Use an </a:t>
            </a:r>
            <a:r>
              <a:rPr lang="en"/>
              <a:t>antivirus</a:t>
            </a:r>
            <a:r>
              <a:rPr lang="en"/>
              <a:t> or scanner that can detect Satan</a:t>
            </a:r>
            <a:endParaRPr/>
          </a:p>
          <a:p>
            <a:pPr indent="-317500" lvl="0" marL="457200" rtl="0" algn="l">
              <a:spcBef>
                <a:spcPts val="0"/>
              </a:spcBef>
              <a:spcAft>
                <a:spcPts val="0"/>
              </a:spcAft>
              <a:buSzPts val="1400"/>
              <a:buChar char="●"/>
            </a:pPr>
            <a:r>
              <a:rPr lang="en"/>
              <a:t>Bizarre</a:t>
            </a:r>
            <a:r>
              <a:rPr lang="en"/>
              <a:t> </a:t>
            </a:r>
            <a:r>
              <a:rPr lang="en"/>
              <a:t>behavior</a:t>
            </a:r>
            <a:r>
              <a:rPr lang="en"/>
              <a:t> in explorer.exe</a:t>
            </a:r>
            <a:endParaRPr/>
          </a:p>
          <a:p>
            <a:pPr indent="0" lvl="0" marL="0" marR="0" rtl="0" algn="l">
              <a:lnSpc>
                <a:spcPct val="115000"/>
              </a:lnSpc>
              <a:spcBef>
                <a:spcPts val="1600"/>
              </a:spcBef>
              <a:spcAft>
                <a:spcPts val="0"/>
              </a:spcAft>
              <a:buNone/>
            </a:pPr>
            <a:r>
              <a:t/>
            </a:r>
            <a:endParaRPr sz="1300">
              <a:solidFill>
                <a:schemeClr val="accent1"/>
              </a:solidFill>
            </a:endParaRPr>
          </a:p>
          <a:p>
            <a:pPr indent="0" lvl="0" marL="0" marR="0" rtl="0" algn="l">
              <a:lnSpc>
                <a:spcPct val="115000"/>
              </a:lnSpc>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to look if you think you have it</a:t>
            </a:r>
            <a:endParaRPr/>
          </a:p>
        </p:txBody>
      </p:sp>
      <p:sp>
        <p:nvSpPr>
          <p:cNvPr id="179" name="Google Shape;179;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satan.exe  hides itself inside the App Data temp folder</a:t>
            </a:r>
            <a:endParaRPr/>
          </a:p>
          <a:p>
            <a:pPr indent="-311150" lvl="0" marL="457200" rtl="0" algn="l">
              <a:spcBef>
                <a:spcPts val="0"/>
              </a:spcBef>
              <a:spcAft>
                <a:spcPts val="0"/>
              </a:spcAft>
              <a:buSzPts val="1300"/>
              <a:buChar char="●"/>
            </a:pPr>
            <a:r>
              <a:rPr lang="en"/>
              <a:t>Check in your downloads and your library of any untrusted downloads</a:t>
            </a:r>
            <a:endParaRPr/>
          </a:p>
          <a:p>
            <a:pPr indent="-311150" lvl="0" marL="457200" rtl="0" algn="l">
              <a:spcBef>
                <a:spcPts val="0"/>
              </a:spcBef>
              <a:spcAft>
                <a:spcPts val="0"/>
              </a:spcAft>
              <a:buSzPts val="1300"/>
              <a:buChar char="●"/>
            </a:pPr>
            <a:r>
              <a:rPr lang="en"/>
              <a:t>You should check inside your explorer.exe as well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324475" y="148225"/>
            <a:ext cx="35595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Containment Strategy: Detection </a:t>
            </a:r>
            <a:endParaRPr>
              <a:solidFill>
                <a:schemeClr val="dk2"/>
              </a:solidFill>
            </a:endParaRPr>
          </a:p>
        </p:txBody>
      </p:sp>
      <p:sp>
        <p:nvSpPr>
          <p:cNvPr id="185" name="Google Shape;185;p26"/>
          <p:cNvSpPr txBox="1"/>
          <p:nvPr>
            <p:ph idx="1" type="body"/>
          </p:nvPr>
        </p:nvSpPr>
        <p:spPr>
          <a:xfrm>
            <a:off x="324475" y="1920450"/>
            <a:ext cx="8494800" cy="2704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The user will likely notice strains in their p</a:t>
            </a:r>
            <a:r>
              <a:rPr lang="en"/>
              <a:t>rocessing</a:t>
            </a:r>
            <a:r>
              <a:rPr lang="en"/>
              <a:t> </a:t>
            </a:r>
            <a:r>
              <a:rPr lang="en"/>
              <a:t>usage</a:t>
            </a:r>
            <a:r>
              <a:rPr lang="en"/>
              <a:t> as well slower internet connections. </a:t>
            </a:r>
            <a:endParaRPr/>
          </a:p>
          <a:p>
            <a:pPr indent="-342900" lvl="0" marL="457200" rtl="0" algn="l">
              <a:spcBef>
                <a:spcPts val="0"/>
              </a:spcBef>
              <a:spcAft>
                <a:spcPts val="0"/>
              </a:spcAft>
              <a:buSzPts val="1800"/>
              <a:buAutoNum type="arabicPeriod"/>
            </a:pPr>
            <a:r>
              <a:rPr lang="en"/>
              <a:t>Your internet </a:t>
            </a:r>
            <a:r>
              <a:rPr lang="en"/>
              <a:t>homepage</a:t>
            </a:r>
            <a:r>
              <a:rPr lang="en"/>
              <a:t> could change and redirect the user to unwanted sites.</a:t>
            </a:r>
            <a:endParaRPr/>
          </a:p>
          <a:p>
            <a:pPr indent="-342900" lvl="0" marL="457200" rtl="0" algn="l">
              <a:spcBef>
                <a:spcPts val="0"/>
              </a:spcBef>
              <a:spcAft>
                <a:spcPts val="0"/>
              </a:spcAft>
              <a:buSzPts val="1800"/>
              <a:buAutoNum type="arabicPeriod"/>
            </a:pPr>
            <a:r>
              <a:rPr lang="en"/>
              <a:t>Satan.BD may add and change desktop icons and processes</a:t>
            </a:r>
            <a:endParaRPr/>
          </a:p>
          <a:p>
            <a:pPr indent="-342900" lvl="0" marL="457200" rtl="0" algn="l">
              <a:spcBef>
                <a:spcPts val="0"/>
              </a:spcBef>
              <a:spcAft>
                <a:spcPts val="0"/>
              </a:spcAft>
              <a:buSzPts val="1800"/>
              <a:buAutoNum type="arabicPeriod"/>
            </a:pPr>
            <a:r>
              <a:rPr lang="en"/>
              <a:t>The user may notice unusual email activity, such as emails that they don’t recall writing being sent</a:t>
            </a:r>
            <a:endParaRPr/>
          </a:p>
          <a:p>
            <a:pPr indent="0" lvl="0" marL="0" rtl="0" algn="l">
              <a:spcBef>
                <a:spcPts val="1600"/>
              </a:spcBef>
              <a:spcAft>
                <a:spcPts val="1600"/>
              </a:spcAft>
              <a:buNone/>
            </a:pPr>
            <a:r>
              <a:rPr lang="en"/>
              <a:t> ( exterminate-it.com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3381175" y="406900"/>
            <a:ext cx="5235000" cy="138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Containment Strategy: What to do when your infected?</a:t>
            </a:r>
            <a:endParaRPr/>
          </a:p>
        </p:txBody>
      </p:sp>
      <p:sp>
        <p:nvSpPr>
          <p:cNvPr id="191" name="Google Shape;191;p27"/>
          <p:cNvSpPr txBox="1"/>
          <p:nvPr>
            <p:ph idx="1" type="body"/>
          </p:nvPr>
        </p:nvSpPr>
        <p:spPr>
          <a:xfrm>
            <a:off x="3381283" y="1672722"/>
            <a:ext cx="5235000" cy="2378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a:t>Manually remove it :</a:t>
            </a:r>
            <a:endParaRPr/>
          </a:p>
          <a:p>
            <a:pPr indent="-298450" lvl="1" marL="914400" rtl="0" algn="l">
              <a:spcBef>
                <a:spcPts val="0"/>
              </a:spcBef>
              <a:spcAft>
                <a:spcPts val="0"/>
              </a:spcAft>
              <a:buSzPts val="1100"/>
              <a:buAutoNum type="alphaLcPeriod"/>
            </a:pPr>
            <a:r>
              <a:rPr lang="en"/>
              <a:t>Isolate  yourself from the network</a:t>
            </a:r>
            <a:endParaRPr/>
          </a:p>
          <a:p>
            <a:pPr indent="-298450" lvl="1" marL="914400" rtl="0" algn="l">
              <a:spcBef>
                <a:spcPts val="0"/>
              </a:spcBef>
              <a:spcAft>
                <a:spcPts val="0"/>
              </a:spcAft>
              <a:buSzPts val="1100"/>
              <a:buAutoNum type="alphaLcPeriod"/>
            </a:pPr>
            <a:r>
              <a:rPr lang="en"/>
              <a:t>Reboot yourself in safe mode with networking</a:t>
            </a:r>
            <a:endParaRPr/>
          </a:p>
          <a:p>
            <a:pPr indent="-298450" lvl="1" marL="914400" rtl="0" algn="l">
              <a:spcBef>
                <a:spcPts val="0"/>
              </a:spcBef>
              <a:spcAft>
                <a:spcPts val="0"/>
              </a:spcAft>
              <a:buSzPts val="1100"/>
              <a:buAutoNum type="alphaLcPeriod"/>
            </a:pPr>
            <a:r>
              <a:rPr lang="en"/>
              <a:t>Manually scrub and remove all malicious files</a:t>
            </a:r>
            <a:endParaRPr/>
          </a:p>
          <a:p>
            <a:pPr indent="-298450" lvl="1" marL="914400" rtl="0" algn="l">
              <a:spcBef>
                <a:spcPts val="0"/>
              </a:spcBef>
              <a:spcAft>
                <a:spcPts val="0"/>
              </a:spcAft>
              <a:buSzPts val="1100"/>
              <a:buAutoNum type="alphaLcPeriod"/>
            </a:pPr>
            <a:r>
              <a:rPr lang="en"/>
              <a:t>Change your setting in appearances to show all hidden files and folders ( specifically remove the check box by “Hide protected operating system files (Recommended) “</a:t>
            </a:r>
            <a:endParaRPr/>
          </a:p>
          <a:p>
            <a:pPr indent="-298450" lvl="1" marL="914400" rtl="0" algn="l">
              <a:spcBef>
                <a:spcPts val="0"/>
              </a:spcBef>
              <a:spcAft>
                <a:spcPts val="0"/>
              </a:spcAft>
              <a:buSzPts val="1100"/>
              <a:buAutoNum type="alphaLcPeriod"/>
            </a:pPr>
            <a:r>
              <a:rPr lang="en"/>
              <a:t>Remove all trojan related registry entries and files</a:t>
            </a:r>
            <a:endParaRPr/>
          </a:p>
          <a:p>
            <a:pPr indent="-330200" lvl="0" marL="457200" rtl="0" algn="l">
              <a:spcBef>
                <a:spcPts val="0"/>
              </a:spcBef>
              <a:spcAft>
                <a:spcPts val="0"/>
              </a:spcAft>
              <a:buSzPts val="1600"/>
              <a:buAutoNum type="arabicPeriod"/>
            </a:pPr>
            <a:r>
              <a:rPr lang="en"/>
              <a:t>Download SpyHunter, or another anti-malware application that is known to detect the Backdoor</a:t>
            </a:r>
            <a:endParaRPr/>
          </a:p>
          <a:p>
            <a:pPr indent="0" lvl="0" marL="0" rtl="0" algn="l">
              <a:spcBef>
                <a:spcPts val="1600"/>
              </a:spcBef>
              <a:spcAft>
                <a:spcPts val="1600"/>
              </a:spcAft>
              <a:buNone/>
            </a:pPr>
            <a:r>
              <a:rPr lang="en"/>
              <a:t>(removeadwares.com)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