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7BF4-8410-4C41-9292-2BDC903DAB59}" type="datetimeFigureOut">
              <a:rPr lang="en-US" altLang="zh-CN"/>
              <a:t>12/1/2017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FB96E-A573-46E7-81D8-1E71EE0839A0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5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FB96E-A573-46E7-81D8-1E71EE0839A0}" type="slidenum">
              <a:rPr lang="en-US" altLang="zh-CN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4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FB96E-A573-46E7-81D8-1E71EE0839A0}" type="slidenum">
              <a:rPr lang="en-US" altLang="zh-CN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5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/>
              <a:t>dsdsds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zh-CN"/>
              <a:t>dsdsds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1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宽屏</PresentationFormat>
  <Paragraphs>4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dsdsds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</dc:creator>
  <cp:lastModifiedBy>lau</cp:lastModifiedBy>
  <cp:revision>5</cp:revision>
  <dcterms:created xsi:type="dcterms:W3CDTF">2017-12-01T01:39:17Z</dcterms:created>
  <dcterms:modified xsi:type="dcterms:W3CDTF">2017-12-01T10:00:17Z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