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0E867-37DD-44DF-9E53-69B619765611}" type="datetimeFigureOut">
              <a:rPr lang="en-US" altLang="zh-CN"/>
              <a:t>11/7/2017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B5CEC-2DA6-4B9B-A1AE-C501A2464147}" type="slidenum">
              <a:rPr lang="en-US" altLang="zh-CN"/>
              <a:t>‹#›</a:t>
            </a:fld>
            <a:endParaRPr lang="zh-CN" altLang="en-US"/>
          </a:p>
        </p:txBody>
      </p:sp>
    </p:spTree>
    <p:extLst>
      <p:ext uri="{BB962C8B-B14F-4D97-AF65-F5344CB8AC3E}">
        <p14:creationId xmlns:p14="http://schemas.microsoft.com/office/powerpoint/2010/main" val="353506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5B5CEC-2DA6-4B9B-A1AE-C501A2464147}" type="slidenum">
              <a:rPr lang="en-US" altLang="zh-CN"/>
              <a:t>1</a:t>
            </a:fld>
            <a:endParaRPr lang="zh-CN" altLang="en-US"/>
          </a:p>
        </p:txBody>
      </p:sp>
    </p:spTree>
    <p:extLst>
      <p:ext uri="{BB962C8B-B14F-4D97-AF65-F5344CB8AC3E}">
        <p14:creationId xmlns:p14="http://schemas.microsoft.com/office/powerpoint/2010/main" val="391942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arn-CL" altLang="zh-CN"/>
              <a:t>1111DSDSDADADSSDSqqqqqqqqzz</a:t>
            </a:r>
            <a:r>
              <a:rPr lang="zh-CN" altLang="en-US"/>
              <a:t>速度的撒万达文档瓦答我的瓦答我的瓦大大瓦答我的挖到我呆呆的的点点滴滴</a:t>
            </a:r>
            <a:endParaRPr lang="x-none" altLang="zh-CN"/>
          </a:p>
        </p:txBody>
      </p:sp>
      <p:sp>
        <p:nvSpPr>
          <p:cNvPr id="3" name="副标题 2"/>
          <p:cNvSpPr>
            <a:spLocks noGrp="1"/>
          </p:cNvSpPr>
          <p:nvPr>
            <p:ph type="subTitle" idx="1"/>
          </p:nvPr>
        </p:nvSpPr>
        <p:spPr/>
        <p:txBody>
          <a:bodyPr/>
          <a:lstStyle/>
          <a:p>
            <a:r>
              <a:rPr lang="x-none" altLang="zh-CN"/>
              <a:t>2222</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Words>
  <Application>Microsoft Office PowerPoint</Application>
  <PresentationFormat>宽屏</PresentationFormat>
  <Paragraphs>4</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1111DSDSDADADSSDSqqqqqqqqzz速度的撒万达文档瓦答我的瓦答我的瓦大大瓦答我的挖到我呆呆的的点点滴滴</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lau</dc:creator>
  <cp:lastModifiedBy>lau</cp:lastModifiedBy>
  <cp:revision>5</cp:revision>
  <dcterms:created xsi:type="dcterms:W3CDTF">2017-11-07T02:39:21Z</dcterms:created>
  <dcterms:modified xsi:type="dcterms:W3CDTF">2017-11-07T07:23:42Z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