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68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2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2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8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84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8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26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5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51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4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4DD3-FF98-944E-87DE-E1D2103A4B97}" type="datetimeFigureOut">
              <a:rPr kumimoji="1" lang="zh-CN" altLang="en-US" smtClean="0"/>
              <a:t>10/8/14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8B86-FA6E-7140-98E7-6BE7521C6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2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r>
              <a:rPr kumimoji="1" lang="en-US" altLang="zh-CN" dirty="0" err="1" smtClean="0"/>
              <a:t>pptx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Just for test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you can replace your file to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98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Picture test</a:t>
            </a:r>
            <a:endParaRPr kumimoji="1" lang="zh-CN" altLang="en-US" dirty="0"/>
          </a:p>
        </p:txBody>
      </p:sp>
      <p:pic>
        <p:nvPicPr>
          <p:cNvPr id="4" name="内容占位符 3" descr="AA04968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79" r="-21479"/>
          <a:stretch>
            <a:fillRect/>
          </a:stretch>
        </p:blipFill>
        <p:spPr>
          <a:xfrm>
            <a:off x="1562494" y="1716088"/>
            <a:ext cx="6091238" cy="4470400"/>
          </a:xfrm>
        </p:spPr>
      </p:pic>
    </p:spTree>
    <p:extLst>
      <p:ext uri="{BB962C8B-B14F-4D97-AF65-F5344CB8AC3E}">
        <p14:creationId xmlns:p14="http://schemas.microsoft.com/office/powerpoint/2010/main" val="81815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Macintosh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测试pptx</vt:lpstr>
      <vt:lpstr>Picture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测试pptx</dc:title>
  <dc:creator>csq</dc:creator>
  <cp:lastModifiedBy>csq</cp:lastModifiedBy>
  <cp:revision>1</cp:revision>
  <dcterms:created xsi:type="dcterms:W3CDTF">2014-10-08T08:37:33Z</dcterms:created>
  <dcterms:modified xsi:type="dcterms:W3CDTF">2014-10-08T08:41:25Z</dcterms:modified>
</cp:coreProperties>
</file>