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64" r:id="rId3"/>
    <p:sldId id="266" r:id="rId4"/>
    <p:sldId id="260" r:id="rId5"/>
    <p:sldId id="269" r:id="rId6"/>
    <p:sldId id="274" r:id="rId7"/>
    <p:sldId id="273" r:id="rId8"/>
    <p:sldId id="272" r:id="rId9"/>
    <p:sldId id="271" r:id="rId10"/>
    <p:sldId id="270" r:id="rId11"/>
    <p:sldId id="267" r:id="rId12"/>
    <p:sldId id="262" r:id="rId13"/>
    <p:sldId id="268" r:id="rId14"/>
    <p:sldId id="261" r:id="rId15"/>
    <p:sldId id="276" r:id="rId16"/>
    <p:sldId id="275" r:id="rId17"/>
    <p:sldId id="26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434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3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2016/11/30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CD7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1" y="1028700"/>
            <a:ext cx="5489902" cy="58293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944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E60F58-3108-4415-857A-6D0360DF626E}" type="datetimeFigureOut">
              <a:rPr lang="zh-CN" altLang="en-US" smtClean="0"/>
              <a:pPr/>
              <a:t>2016/11/30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944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944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E85CE2-CEAD-46BB-861E-7D62265DC96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56603" y="4965155"/>
            <a:ext cx="6224401" cy="73463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400" b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56604" y="2048462"/>
            <a:ext cx="6224400" cy="2761077"/>
          </a:xfrm>
          <a:noFill/>
          <a:ln w="3175">
            <a:noFill/>
          </a:ln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4400" b="1">
                <a:ln w="3175">
                  <a:solidFill>
                    <a:schemeClr val="accent1"/>
                  </a:solidFill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13D0CE79-49FB-443D-BEF8-6B709DE8FD0C}" type="datetimeFigureOut">
              <a:rPr lang="zh-CN" altLang="en-US" smtClean="0"/>
              <a:pPr/>
              <a:t>2016/11/30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800" y="363600"/>
            <a:ext cx="10515600" cy="5810400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CD7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8450"/>
            <a:ext cx="8330400" cy="892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700000" y="2059200"/>
            <a:ext cx="8312400" cy="1990800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20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pPr/>
              <a:t>2016/11/30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  <a:pPr/>
              <a:t>2016/11/30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61916" y="4142197"/>
            <a:ext cx="6468168" cy="641910"/>
          </a:xfr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1917" y="1961666"/>
            <a:ext cx="6468167" cy="2063645"/>
          </a:xfrm>
          <a:noFill/>
        </p:spPr>
        <p:txBody>
          <a:bodyPr lIns="0" anchor="ctr">
            <a:noAutofit/>
          </a:bodyPr>
          <a:lstStyle>
            <a:lvl1pPr algn="ctr">
              <a:lnSpc>
                <a:spcPct val="15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0" y="4669394"/>
            <a:ext cx="2188606" cy="218860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10109359" y="1998638"/>
            <a:ext cx="871473" cy="877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799028" y="2658471"/>
            <a:ext cx="1531202" cy="1531202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695325" y="3773978"/>
            <a:ext cx="1181994" cy="118199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246407" y="2269559"/>
            <a:ext cx="465513" cy="4655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FFFF"/>
                </a:solidFill>
                <a:latin typeface="+mj-ea"/>
                <a:ea typeface="+mj-ea"/>
              </a:rPr>
              <a:t>第</a:t>
            </a:r>
            <a:endParaRPr lang="zh-CN" altLang="en-US" sz="20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822806" y="3392297"/>
            <a:ext cx="465513" cy="4655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FFFF"/>
                </a:solidFill>
                <a:latin typeface="+mj-ea"/>
                <a:ea typeface="+mj-ea"/>
              </a:rPr>
              <a:t>一</a:t>
            </a:r>
            <a:endParaRPr lang="zh-CN" altLang="en-US" sz="20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101968" y="4286273"/>
            <a:ext cx="465513" cy="4655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FFFF"/>
                </a:solidFill>
                <a:latin typeface="+mj-ea"/>
                <a:ea typeface="+mj-ea"/>
              </a:rPr>
              <a:t>章</a:t>
            </a:r>
            <a:endParaRPr lang="zh-CN" altLang="en-US" sz="20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10239911" y="105307"/>
            <a:ext cx="1893331" cy="189333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10708003" y="372007"/>
            <a:ext cx="774027" cy="77402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8450"/>
            <a:ext cx="8330400" cy="892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2700000" y="1670400"/>
            <a:ext cx="8312400" cy="1990800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8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2700000" y="3801600"/>
            <a:ext cx="8312400" cy="1990800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8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pPr/>
              <a:t>2016/11/30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90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9353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4935370" cy="3318209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800100" indent="-342900">
              <a:buFont typeface="Arial" panose="020B0604020202020204" pitchFamily="34" charset="0"/>
              <a:buChar char="•"/>
              <a:defRPr sz="2400"/>
            </a:lvl2pPr>
            <a:lvl3pPr marL="1200150" indent="-285750">
              <a:buFont typeface="Arial" panose="020B0604020202020204" pitchFamily="34" charset="0"/>
              <a:buChar char="•"/>
              <a:defRPr sz="20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8200" y="1726031"/>
            <a:ext cx="4935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418200" y="2549943"/>
            <a:ext cx="4935600" cy="3318209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800100" indent="-342900">
              <a:buFont typeface="Arial" panose="020B0604020202020204" pitchFamily="34" charset="0"/>
              <a:buChar char="•"/>
              <a:defRPr sz="2400"/>
            </a:lvl2pPr>
            <a:lvl3pPr marL="1200150" indent="-285750">
              <a:buFont typeface="Arial" panose="020B0604020202020204" pitchFamily="34" charset="0"/>
              <a:buChar char="•"/>
              <a:defRPr sz="20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pPr/>
              <a:t>2016/11/30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30400" y="2526632"/>
            <a:ext cx="8331200" cy="1804736"/>
          </a:xfrm>
          <a:noFill/>
        </p:spPr>
        <p:txBody>
          <a:bodyPr>
            <a:normAutofit/>
          </a:bodyPr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pPr/>
              <a:t>2016/11/30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pPr/>
              <a:t>2016/11/30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199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9200"/>
            <a:ext cx="4165200" cy="3812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pPr/>
              <a:t>2016/11/30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8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pPr/>
              <a:t>2016/11/30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7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96999"/>
            <a:ext cx="10515600" cy="4732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902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500">
                <a:solidFill>
                  <a:schemeClr val="tx1"/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  <a:pPr/>
              <a:t>2016/11/30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9021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902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1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" Target="slide1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" Target="slide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4" Type="http://schemas.openxmlformats.org/officeDocument/2006/relationships/slide" Target="slide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4" Type="http://schemas.openxmlformats.org/officeDocument/2006/relationships/slide" Target="slide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4" Type="http://schemas.openxmlformats.org/officeDocument/2006/relationships/slide" Target="slide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4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Relationship Id="rId5" Type="http://schemas.openxmlformats.org/officeDocument/2006/relationships/slide" Target="slide2.xml"/><Relationship Id="rId4" Type="http://schemas.openxmlformats.org/officeDocument/2006/relationships/slide" Target="slide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" Target="slide17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" Target="slide17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tags" Target="../tags/tag6.xml"/><Relationship Id="rId7" Type="http://schemas.openxmlformats.org/officeDocument/2006/relationships/slide" Target="slide3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" Target="slide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9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tags" Target="../tags/tag9.xml"/><Relationship Id="rId7" Type="http://schemas.openxmlformats.org/officeDocument/2006/relationships/slide" Target="slide1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" Target="slide11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9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slide" Target="slide17.xml"/><Relationship Id="rId5" Type="http://schemas.openxmlformats.org/officeDocument/2006/relationships/slide" Target="slide2.xml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6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eg"/><Relationship Id="rId11" Type="http://schemas.openxmlformats.org/officeDocument/2006/relationships/slide" Target="slide4.xml"/><Relationship Id="rId5" Type="http://schemas.openxmlformats.org/officeDocument/2006/relationships/slide" Target="slide7.xml"/><Relationship Id="rId10" Type="http://schemas.openxmlformats.org/officeDocument/2006/relationships/image" Target="../media/image7.jpeg"/><Relationship Id="rId4" Type="http://schemas.openxmlformats.org/officeDocument/2006/relationships/image" Target="../media/image4.jpeg"/><Relationship Id="rId9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021070" y="2434590"/>
            <a:ext cx="5696585" cy="3140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ln>
                  <a:noFill/>
                </a:ln>
                <a:solidFill>
                  <a:srgbClr val="4B4B4B"/>
                </a:solidFill>
                <a:effectLst/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9pPr>
          </a:lstStyle>
          <a:p>
            <a:endParaRPr lang="en-US" altLang="zh-CN" dirty="0">
              <a:solidFill>
                <a:srgbClr val="00B0F0"/>
              </a:solidFill>
              <a:sym typeface="Arial" panose="020B0604020202020204" pitchFamily="34" charset="0"/>
            </a:endParaRPr>
          </a:p>
          <a:p>
            <a:endParaRPr lang="en-US" altLang="zh-CN" dirty="0">
              <a:solidFill>
                <a:srgbClr val="00B0F0"/>
              </a:solidFill>
              <a:sym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00B0F0"/>
                </a:solidFill>
                <a:sym typeface="Arial" panose="020B0604020202020204" pitchFamily="34" charset="0"/>
              </a:rPr>
              <a:t>    </a:t>
            </a:r>
            <a:endParaRPr lang="en-US" altLang="zh-CN" dirty="0">
              <a:solidFill>
                <a:srgbClr val="00B0F0"/>
              </a:solidFill>
              <a:sym typeface="Arial" panose="020B060402020202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556739" y="344245"/>
            <a:ext cx="6471138" cy="4720124"/>
          </a:xfrm>
          <a:prstGeom prst="rect">
            <a:avLst/>
          </a:prstGeom>
          <a:noFill/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4400" b="1" kern="1200">
                <a:ln w="3175">
                  <a:solidFill>
                    <a:srgbClr val="D74C19"/>
                  </a:solidFill>
                </a:ln>
                <a:solidFill>
                  <a:srgbClr val="D74C19"/>
                </a:solidFill>
                <a:effectLst/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</a:lstStyle>
          <a:p>
            <a:r>
              <a:rPr lang="da-DK" altLang="zh-CN" dirty="0" smtClean="0">
                <a:solidFill>
                  <a:srgbClr val="C00000"/>
                </a:solidFill>
                <a:sym typeface="Arial" panose="020B0604020202020204" pitchFamily="34" charset="0"/>
              </a:rPr>
              <a:t>Welcome to our event!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586855" y="5310505"/>
            <a:ext cx="45389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            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      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61184" y="5389684"/>
            <a:ext cx="1758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hlinkClick r:id="rId6" action="ppaction://hlinksldjump"/>
              </a:rPr>
              <a:t>Log in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53954" y="5416061"/>
            <a:ext cx="1723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hlinkClick r:id="rId7" action="ppaction://hlinksldjump"/>
              </a:rPr>
              <a:t>Log out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rgbClr val="C00000"/>
                </a:solidFill>
              </a:rPr>
              <a:t>Take part in sports event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smtClean="0"/>
              <a:t>    </a:t>
            </a:r>
            <a:endParaRPr lang="en-US" altLang="zh-CN" b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C:\Users\Administrator\Desktop\u=556391237,3057090233&amp;fm=21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32905" y="1714275"/>
            <a:ext cx="4948686" cy="4159399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849854" y="1506071"/>
            <a:ext cx="5023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Do you like sports?If so,just join us!</a:t>
            </a:r>
            <a:endParaRPr lang="zh-CN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828339" y="3130475"/>
            <a:ext cx="493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Football   8:00-11:00     Space:B1</a:t>
            </a:r>
            <a:endParaRPr lang="zh-CN" altLang="en-US" sz="2400" b="1"/>
          </a:p>
        </p:txBody>
      </p:sp>
      <p:sp>
        <p:nvSpPr>
          <p:cNvPr id="11" name="矩形 10"/>
          <p:cNvSpPr/>
          <p:nvPr/>
        </p:nvSpPr>
        <p:spPr>
          <a:xfrm>
            <a:off x="804510" y="4180249"/>
            <a:ext cx="5472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Basketball   11:00-13:00     Space:B2</a:t>
            </a:r>
            <a:endParaRPr lang="zh-CN" altLang="en-US" sz="2400" b="1"/>
          </a:p>
        </p:txBody>
      </p:sp>
      <p:sp>
        <p:nvSpPr>
          <p:cNvPr id="12" name="矩形 11"/>
          <p:cNvSpPr/>
          <p:nvPr/>
        </p:nvSpPr>
        <p:spPr>
          <a:xfrm>
            <a:off x="836782" y="5331318"/>
            <a:ext cx="5535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Pingpong   133:00-15:00     Space:B3</a:t>
            </a:r>
            <a:endParaRPr lang="zh-CN" altLang="en-US" sz="2400" b="1"/>
          </a:p>
        </p:txBody>
      </p:sp>
      <p:sp>
        <p:nvSpPr>
          <p:cNvPr id="13" name="矩形 12"/>
          <p:cNvSpPr/>
          <p:nvPr/>
        </p:nvSpPr>
        <p:spPr>
          <a:xfrm>
            <a:off x="10904468" y="6211669"/>
            <a:ext cx="1287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smtClean="0">
                <a:hlinkClick r:id="rId3" action="ppaction://hlinksldjump"/>
              </a:rPr>
              <a:t>Back</a:t>
            </a:r>
            <a:endParaRPr lang="zh-CN" altLang="en-US" sz="3600" b="1"/>
          </a:p>
        </p:txBody>
      </p:sp>
      <p:sp>
        <p:nvSpPr>
          <p:cNvPr id="14" name="矩形 13"/>
          <p:cNvSpPr/>
          <p:nvPr/>
        </p:nvSpPr>
        <p:spPr>
          <a:xfrm>
            <a:off x="10647988" y="0"/>
            <a:ext cx="15440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smtClean="0">
                <a:hlinkClick r:id="rId4" action="ppaction://hlinksldjump"/>
              </a:rPr>
              <a:t>Finish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2000" y="354240"/>
            <a:ext cx="10515600" cy="1089026"/>
          </a:xfrm>
        </p:spPr>
        <p:txBody>
          <a:bodyPr/>
          <a:lstStyle/>
          <a:p>
            <a:r>
              <a:rPr lang="en-US" altLang="zh-CN" b="1" smtClean="0">
                <a:solidFill>
                  <a:srgbClr val="C00000"/>
                </a:solidFill>
              </a:rPr>
              <a:t>Community officer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796246" y="1670277"/>
            <a:ext cx="4935370" cy="823912"/>
          </a:xfrm>
        </p:spPr>
        <p:txBody>
          <a:bodyPr>
            <a:normAutofit lnSpcReduction="10000"/>
          </a:bodyPr>
          <a:lstStyle/>
          <a:p>
            <a:r>
              <a:rPr lang="en-US" altLang="zh-CN" smtClean="0"/>
              <a:t>Name</a:t>
            </a:r>
            <a:r>
              <a:rPr lang="en-US" altLang="zh-CN" dirty="0"/>
              <a:t>:</a:t>
            </a:r>
          </a:p>
          <a:p>
            <a:r>
              <a:rPr lang="en-US" altLang="zh-CN" smtClean="0"/>
              <a:t>Age</a:t>
            </a:r>
            <a:r>
              <a:rPr lang="en-US" altLang="zh-CN" dirty="0"/>
              <a:t>: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785361" y="2494189"/>
            <a:ext cx="4935370" cy="3318209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smtClean="0"/>
              <a:t>Sex</a:t>
            </a:r>
            <a:r>
              <a:rPr lang="en-US" altLang="zh-CN" b="1" dirty="0"/>
              <a:t>:</a:t>
            </a:r>
          </a:p>
          <a:p>
            <a:pPr marL="0" indent="0">
              <a:buNone/>
            </a:pPr>
            <a:r>
              <a:rPr lang="en-US" altLang="zh-CN" b="1" smtClean="0"/>
              <a:t>    </a:t>
            </a:r>
            <a:endParaRPr lang="en-US" altLang="zh-CN" b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C:\Users\Administrator\Desktop\335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36436" y="1638691"/>
            <a:ext cx="5192580" cy="4181196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10904468" y="6211669"/>
            <a:ext cx="1287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smtClean="0">
                <a:hlinkClick r:id="rId3" action="ppaction://hlinksldjump"/>
              </a:rPr>
              <a:t>Back</a:t>
            </a:r>
            <a:endParaRPr lang="zh-CN" altLang="en-US" sz="3600" b="1"/>
          </a:p>
        </p:txBody>
      </p:sp>
      <p:sp>
        <p:nvSpPr>
          <p:cNvPr id="11" name="TextBox 10"/>
          <p:cNvSpPr txBox="1"/>
          <p:nvPr/>
        </p:nvSpPr>
        <p:spPr>
          <a:xfrm>
            <a:off x="609601" y="3537857"/>
            <a:ext cx="63354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mtClean="0">
                <a:solidFill>
                  <a:srgbClr val="C00000"/>
                </a:solidFill>
              </a:rPr>
              <a:t>Your data isuploading,please wait for a minute……</a:t>
            </a:r>
            <a:endParaRPr lang="zh-CN" altLang="en-US" sz="3200" b="1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7864" y="5617420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smtClean="0">
                <a:hlinkClick r:id="rId4" action="ppaction://hlinksldjump"/>
              </a:rPr>
              <a:t>Next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rgbClr val="C00000"/>
                </a:solidFill>
              </a:rPr>
              <a:t>Volunteer</a:t>
            </a:r>
            <a:endParaRPr lang="en-US" altLang="zh-CN" b="1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347676"/>
            <a:ext cx="4935370" cy="823912"/>
          </a:xfrm>
        </p:spPr>
        <p:txBody>
          <a:bodyPr>
            <a:normAutofit/>
          </a:bodyPr>
          <a:lstStyle/>
          <a:p>
            <a:r>
              <a:rPr lang="en-US" altLang="zh-CN" smtClean="0"/>
              <a:t>Name</a:t>
            </a:r>
            <a:r>
              <a:rPr lang="en-US" altLang="zh-CN"/>
              <a:t>: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72062" y="2171589"/>
            <a:ext cx="4935370" cy="3318209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/>
              <a:t>Age:</a:t>
            </a:r>
          </a:p>
          <a:p>
            <a:pPr marL="0" indent="0">
              <a:buNone/>
            </a:pPr>
            <a:r>
              <a:rPr lang="en-US" altLang="zh-CN" b="1" smtClean="0"/>
              <a:t>Sex:</a:t>
            </a:r>
          </a:p>
          <a:p>
            <a:pPr marL="0" indent="0">
              <a:buNone/>
            </a:pPr>
            <a:r>
              <a:rPr lang="en-US" altLang="zh-CN" b="1" smtClean="0"/>
              <a:t>Event</a:t>
            </a:r>
            <a:r>
              <a:rPr lang="en-US" altLang="zh-CN" b="1" smtClean="0"/>
              <a:t>: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Start Time:</a:t>
            </a:r>
          </a:p>
          <a:p>
            <a:pPr marL="0" indent="0">
              <a:buNone/>
            </a:pPr>
            <a:r>
              <a:rPr lang="en-US" altLang="zh-CN" b="1"/>
              <a:t>Finish Time</a:t>
            </a:r>
            <a:r>
              <a:rPr lang="en-US" altLang="zh-CN" b="1" smtClean="0"/>
              <a:t>:</a:t>
            </a:r>
            <a:endParaRPr lang="en-US" altLang="zh-CN" b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Picture 6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0" y="1572260"/>
            <a:ext cx="6282055" cy="42513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904468" y="6211669"/>
            <a:ext cx="1287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smtClean="0">
                <a:hlinkClick r:id="rId3" action="ppaction://hlinksldjump"/>
              </a:rPr>
              <a:t>Back</a:t>
            </a:r>
            <a:endParaRPr lang="zh-CN" altLang="en-US" sz="3600" b="1"/>
          </a:p>
        </p:txBody>
      </p:sp>
      <p:sp>
        <p:nvSpPr>
          <p:cNvPr id="9" name="矩形 8"/>
          <p:cNvSpPr/>
          <p:nvPr/>
        </p:nvSpPr>
        <p:spPr>
          <a:xfrm>
            <a:off x="10647988" y="0"/>
            <a:ext cx="15440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smtClean="0">
                <a:hlinkClick r:id="rId4" action="ppaction://hlinksldjump"/>
              </a:rPr>
              <a:t>Finish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rgbClr val="C00000"/>
                </a:solidFill>
              </a:rPr>
              <a:t>Musician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Name</a:t>
            </a:r>
            <a:r>
              <a:rPr lang="en-US" altLang="zh-CN" dirty="0"/>
              <a:t>:</a:t>
            </a:r>
          </a:p>
          <a:p>
            <a:r>
              <a:rPr lang="en-US" altLang="zh-CN" smtClean="0"/>
              <a:t>Age</a:t>
            </a:r>
            <a:r>
              <a:rPr lang="en-US" altLang="zh-CN" dirty="0"/>
              <a:t>: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smtClean="0"/>
              <a:t>Sex:</a:t>
            </a:r>
          </a:p>
          <a:p>
            <a:pPr marL="0" indent="0">
              <a:buNone/>
            </a:pPr>
            <a:r>
              <a:rPr lang="en-US" altLang="zh-CN" b="1" smtClean="0"/>
              <a:t>Ability:</a:t>
            </a:r>
          </a:p>
          <a:p>
            <a:pPr marL="0" indent="0">
              <a:buNone/>
            </a:pPr>
            <a:r>
              <a:rPr lang="en-US" altLang="zh-CN" b="1" smtClean="0"/>
              <a:t>Start time:</a:t>
            </a:r>
          </a:p>
          <a:p>
            <a:pPr marL="0" indent="0">
              <a:buNone/>
            </a:pPr>
            <a:r>
              <a:rPr lang="en-US" altLang="zh-CN" b="1" smtClean="0"/>
              <a:t>Finish time:</a:t>
            </a:r>
          </a:p>
          <a:p>
            <a:pPr marL="0" indent="0">
              <a:buNone/>
            </a:pPr>
            <a:r>
              <a:rPr lang="en-US" altLang="zh-CN" b="1" smtClean="0"/>
              <a:t>Expected salary: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/>
              <a:t>    </a:t>
            </a:r>
            <a:endParaRPr lang="en-US" altLang="zh-CN" b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1" name="Picture 3" descr="C:\Users\Administrator\Desktop\u=1524409387,314438522&amp;fm=21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1167" y="1714276"/>
            <a:ext cx="5196334" cy="4202430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10647988" y="0"/>
            <a:ext cx="15440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smtClean="0">
                <a:hlinkClick r:id="rId3" action="ppaction://hlinksldjump"/>
              </a:rPr>
              <a:t>Finish</a:t>
            </a:r>
            <a:endParaRPr lang="zh-CN" altLang="en-US" sz="3600" b="1"/>
          </a:p>
        </p:txBody>
      </p:sp>
      <p:sp>
        <p:nvSpPr>
          <p:cNvPr id="12" name="矩形 11"/>
          <p:cNvSpPr/>
          <p:nvPr/>
        </p:nvSpPr>
        <p:spPr>
          <a:xfrm>
            <a:off x="10904468" y="6211669"/>
            <a:ext cx="1287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smtClean="0">
                <a:hlinkClick r:id="rId4" action="ppaction://hlinksldjump"/>
              </a:rPr>
              <a:t>Back</a:t>
            </a:r>
            <a:endParaRPr lang="zh-CN" altLang="en-US" sz="36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C00000"/>
                </a:solidFill>
              </a:rPr>
              <a:t>Sponsor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Company name</a:t>
            </a:r>
            <a:r>
              <a:rPr lang="en-US" altLang="zh-CN" dirty="0"/>
              <a:t>:</a:t>
            </a:r>
          </a:p>
          <a:p>
            <a:r>
              <a:rPr lang="en-US" altLang="zh-CN" smtClean="0"/>
              <a:t>Goods name: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smtClean="0"/>
              <a:t>Goods price:</a:t>
            </a:r>
            <a:endParaRPr lang="en-US" altLang="zh-CN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u=1180212579,3332041590&amp;fm=21&amp;gp=0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238115" y="1725295"/>
            <a:ext cx="6007100" cy="40982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0762" y="4238513"/>
            <a:ext cx="4044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solidFill>
                  <a:srgbClr val="C00000"/>
                </a:solidFill>
                <a:hlinkClick r:id="rId3" action="ppaction://hlinksldjump"/>
              </a:rPr>
              <a:t>Click here to upload your advertisement</a:t>
            </a:r>
            <a:endParaRPr lang="zh-CN" altLang="en-US" sz="3600" b="1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647988" y="0"/>
            <a:ext cx="15440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smtClean="0">
                <a:hlinkClick r:id="rId4" action="ppaction://hlinksldjump"/>
              </a:rPr>
              <a:t>Finish</a:t>
            </a:r>
            <a:endParaRPr lang="zh-CN" altLang="en-US" sz="3600" b="1"/>
          </a:p>
        </p:txBody>
      </p:sp>
      <p:sp>
        <p:nvSpPr>
          <p:cNvPr id="10" name="矩形 9"/>
          <p:cNvSpPr/>
          <p:nvPr/>
        </p:nvSpPr>
        <p:spPr>
          <a:xfrm>
            <a:off x="10904468" y="6211669"/>
            <a:ext cx="1287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smtClean="0">
                <a:hlinkClick r:id="rId5" action="ppaction://hlinksldjump"/>
              </a:rPr>
              <a:t>Back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021070" y="2434590"/>
            <a:ext cx="5696585" cy="3140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ln>
                  <a:noFill/>
                </a:ln>
                <a:solidFill>
                  <a:srgbClr val="4B4B4B"/>
                </a:solidFill>
                <a:effectLst/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9pPr>
          </a:lstStyle>
          <a:p>
            <a:endParaRPr lang="en-US" altLang="zh-CN" dirty="0">
              <a:solidFill>
                <a:srgbClr val="00B0F0"/>
              </a:solidFill>
              <a:sym typeface="Arial" panose="020B0604020202020204" pitchFamily="34" charset="0"/>
            </a:endParaRPr>
          </a:p>
          <a:p>
            <a:endParaRPr lang="en-US" altLang="zh-CN" dirty="0">
              <a:solidFill>
                <a:srgbClr val="00B0F0"/>
              </a:solidFill>
              <a:sym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00B0F0"/>
                </a:solidFill>
                <a:sym typeface="Arial" panose="020B0604020202020204" pitchFamily="34" charset="0"/>
              </a:rPr>
              <a:t>    </a:t>
            </a:r>
            <a:endParaRPr lang="en-US" altLang="zh-CN" dirty="0">
              <a:solidFill>
                <a:srgbClr val="00B0F0"/>
              </a:solidFill>
              <a:sym typeface="Arial" panose="020B060402020202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589141" y="490882"/>
            <a:ext cx="6471138" cy="4720124"/>
          </a:xfrm>
          <a:prstGeom prst="rect">
            <a:avLst/>
          </a:prstGeom>
          <a:noFill/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4400" b="1" kern="1200">
                <a:ln w="3175">
                  <a:solidFill>
                    <a:srgbClr val="D74C19"/>
                  </a:solidFill>
                </a:ln>
                <a:solidFill>
                  <a:srgbClr val="D74C19"/>
                </a:solidFill>
                <a:effectLst/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</a:lstStyle>
          <a:p>
            <a:r>
              <a:rPr lang="da-DK" altLang="zh-CN" smtClean="0">
                <a:solidFill>
                  <a:srgbClr val="C00000"/>
                </a:solidFill>
                <a:sym typeface="Arial" panose="020B0604020202020204" pitchFamily="34" charset="0"/>
              </a:rPr>
              <a:t>Your work is to look after space A1 from 8:00 to 10:00</a:t>
            </a:r>
            <a:r>
              <a:rPr lang="da-DK" altLang="zh-CN" smtClean="0">
                <a:solidFill>
                  <a:srgbClr val="C00000"/>
                </a:solidFill>
                <a:sym typeface="Arial" panose="020B0604020202020204" pitchFamily="34" charset="0"/>
              </a:rPr>
              <a:t>!</a:t>
            </a:r>
            <a:endParaRPr lang="da-DK" altLang="zh-CN" dirty="0" smtClean="0">
              <a:solidFill>
                <a:srgbClr val="C00000"/>
              </a:solidFill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68521" y="5332021"/>
            <a:ext cx="45389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            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      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48847" y="5342076"/>
            <a:ext cx="15440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smtClean="0">
                <a:hlinkClick r:id="rId6" action="ppaction://hlinksldjump"/>
              </a:rPr>
              <a:t>Finish</a:t>
            </a:r>
            <a:endParaRPr lang="zh-CN" altLang="en-US" sz="3600" b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021070" y="2434590"/>
            <a:ext cx="5696585" cy="3140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ln>
                  <a:noFill/>
                </a:ln>
                <a:solidFill>
                  <a:srgbClr val="4B4B4B"/>
                </a:solidFill>
                <a:effectLst/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9pPr>
          </a:lstStyle>
          <a:p>
            <a:endParaRPr lang="en-US" altLang="zh-CN" dirty="0">
              <a:solidFill>
                <a:srgbClr val="00B0F0"/>
              </a:solidFill>
              <a:sym typeface="Arial" panose="020B0604020202020204" pitchFamily="34" charset="0"/>
            </a:endParaRPr>
          </a:p>
          <a:p>
            <a:endParaRPr lang="en-US" altLang="zh-CN" dirty="0">
              <a:solidFill>
                <a:srgbClr val="00B0F0"/>
              </a:solidFill>
              <a:sym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00B0F0"/>
                </a:solidFill>
                <a:sym typeface="Arial" panose="020B0604020202020204" pitchFamily="34" charset="0"/>
              </a:rPr>
              <a:t>    </a:t>
            </a:r>
            <a:endParaRPr lang="en-US" altLang="zh-CN" dirty="0">
              <a:solidFill>
                <a:srgbClr val="00B0F0"/>
              </a:solidFill>
              <a:sym typeface="Arial" panose="020B060402020202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578255" y="828339"/>
            <a:ext cx="6471138" cy="4720124"/>
          </a:xfrm>
          <a:prstGeom prst="rect">
            <a:avLst/>
          </a:prstGeom>
          <a:noFill/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4400" b="1" kern="1200">
                <a:ln w="3175">
                  <a:solidFill>
                    <a:srgbClr val="D74C19"/>
                  </a:solidFill>
                </a:ln>
                <a:solidFill>
                  <a:srgbClr val="D74C19"/>
                </a:solidFill>
                <a:effectLst/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</a:lstStyle>
          <a:p>
            <a:r>
              <a:rPr lang="da-DK" altLang="zh-CN" smtClean="0">
                <a:solidFill>
                  <a:srgbClr val="C00000"/>
                </a:solidFill>
                <a:sym typeface="Arial" panose="020B0604020202020204" pitchFamily="34" charset="0"/>
              </a:rPr>
              <a:t>A</a:t>
            </a:r>
            <a:r>
              <a:rPr lang="da-DK" altLang="zh-CN" smtClean="0">
                <a:solidFill>
                  <a:srgbClr val="C00000"/>
                </a:solidFill>
                <a:sym typeface="Arial" panose="020B0604020202020204" pitchFamily="34" charset="0"/>
              </a:rPr>
              <a:t>dvertisemnt uploading......</a:t>
            </a:r>
            <a:endParaRPr lang="da-DK" altLang="zh-CN" dirty="0" smtClean="0">
              <a:solidFill>
                <a:srgbClr val="C00000"/>
              </a:solidFill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68521" y="5332021"/>
            <a:ext cx="45389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            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      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16573" y="5137680"/>
            <a:ext cx="15440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smtClean="0">
                <a:hlinkClick r:id="rId6" action="ppaction://hlinksldjump"/>
              </a:rPr>
              <a:t>Finish</a:t>
            </a:r>
            <a:endParaRPr lang="zh-CN" altLang="en-US" sz="3600" b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021070" y="2434590"/>
            <a:ext cx="5696585" cy="3140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ln>
                  <a:noFill/>
                </a:ln>
                <a:solidFill>
                  <a:srgbClr val="4B4B4B"/>
                </a:solidFill>
                <a:effectLst/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9pPr>
          </a:lstStyle>
          <a:p>
            <a:endParaRPr lang="en-US" altLang="zh-CN" dirty="0">
              <a:solidFill>
                <a:srgbClr val="00B0F0"/>
              </a:solidFill>
              <a:sym typeface="Arial" panose="020B0604020202020204" pitchFamily="34" charset="0"/>
            </a:endParaRPr>
          </a:p>
          <a:p>
            <a:endParaRPr lang="en-US" altLang="zh-CN" dirty="0">
              <a:solidFill>
                <a:srgbClr val="00B0F0"/>
              </a:solidFill>
              <a:sym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00B0F0"/>
                </a:solidFill>
                <a:sym typeface="Arial" panose="020B0604020202020204" pitchFamily="34" charset="0"/>
              </a:rPr>
              <a:t>    </a:t>
            </a:r>
            <a:endParaRPr lang="en-US" altLang="zh-CN" dirty="0">
              <a:solidFill>
                <a:srgbClr val="00B0F0"/>
              </a:solidFill>
              <a:sym typeface="Arial" panose="020B060402020202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578255" y="828339"/>
            <a:ext cx="6471138" cy="4720124"/>
          </a:xfrm>
          <a:prstGeom prst="rect">
            <a:avLst/>
          </a:prstGeom>
          <a:noFill/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4400" b="1" kern="1200">
                <a:ln w="3175">
                  <a:solidFill>
                    <a:srgbClr val="D74C19"/>
                  </a:solidFill>
                </a:ln>
                <a:solidFill>
                  <a:srgbClr val="D74C19"/>
                </a:solidFill>
                <a:effectLst/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</a:lstStyle>
          <a:p>
            <a:r>
              <a:rPr lang="da-DK" altLang="zh-CN" smtClean="0">
                <a:solidFill>
                  <a:srgbClr val="C00000"/>
                </a:solidFill>
                <a:sym typeface="Arial" panose="020B0604020202020204" pitchFamily="34" charset="0"/>
              </a:rPr>
              <a:t>Thanks for using!</a:t>
            </a:r>
            <a:endParaRPr lang="da-DK" altLang="zh-CN" dirty="0" smtClean="0">
              <a:solidFill>
                <a:srgbClr val="C00000"/>
              </a:solidFill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68521" y="5332021"/>
            <a:ext cx="45389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            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      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021070" y="2434590"/>
            <a:ext cx="5696585" cy="3140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ln>
                  <a:noFill/>
                </a:ln>
                <a:solidFill>
                  <a:srgbClr val="4B4B4B"/>
                </a:solidFill>
                <a:effectLst/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9pPr>
          </a:lstStyle>
          <a:p>
            <a:endParaRPr lang="en-US" altLang="zh-CN" dirty="0">
              <a:solidFill>
                <a:srgbClr val="00B0F0"/>
              </a:solidFill>
              <a:sym typeface="Arial" panose="020B0604020202020204" pitchFamily="34" charset="0"/>
            </a:endParaRPr>
          </a:p>
          <a:p>
            <a:endParaRPr lang="en-US" altLang="zh-CN" dirty="0">
              <a:solidFill>
                <a:srgbClr val="00B0F0"/>
              </a:solidFill>
              <a:sym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00B0F0"/>
                </a:solidFill>
                <a:sym typeface="Arial" panose="020B0604020202020204" pitchFamily="34" charset="0"/>
              </a:rPr>
              <a:t>    </a:t>
            </a:r>
            <a:endParaRPr lang="en-US" altLang="zh-CN" dirty="0">
              <a:solidFill>
                <a:srgbClr val="00B0F0"/>
              </a:solidFill>
              <a:sym typeface="Arial" panose="020B060402020202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556739" y="1441937"/>
            <a:ext cx="6471138" cy="3622431"/>
          </a:xfrm>
          <a:prstGeom prst="rect">
            <a:avLst/>
          </a:prstGeom>
          <a:noFill/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4400" b="1" kern="1200">
                <a:ln w="3175">
                  <a:solidFill>
                    <a:srgbClr val="D74C19"/>
                  </a:solidFill>
                </a:ln>
                <a:solidFill>
                  <a:srgbClr val="D74C19"/>
                </a:solidFill>
                <a:effectLst/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</a:lstStyle>
          <a:p>
            <a:endParaRPr lang="da-DK" altLang="zh-CN" dirty="0" smtClean="0"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86855" y="5310505"/>
            <a:ext cx="45389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            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      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26115" y="1213338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zh-CN" sz="3600" b="1" dirty="0" smtClean="0">
                <a:solidFill>
                  <a:srgbClr val="C00000"/>
                </a:solidFill>
                <a:sym typeface="Arial" panose="020B0604020202020204" pitchFamily="34" charset="0"/>
              </a:rPr>
              <a:t>You are a: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22831" y="2470638"/>
            <a:ext cx="4211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  <a:hlinkClick r:id="rId6" action="ppaction://hlinksldjump"/>
              </a:rPr>
              <a:t>Normal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1" y="3877408"/>
            <a:ext cx="3578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solidFill>
                  <a:srgbClr val="C00000"/>
                </a:solidFill>
                <a:hlinkClick r:id="rId7" action="ppaction://hlinksldjump"/>
              </a:rPr>
              <a:t>Employee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01962" y="5292969"/>
            <a:ext cx="3780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  <a:hlinkClick r:id="rId8" action="ppaction://hlinksldjump"/>
              </a:rPr>
              <a:t>Sponsor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40869" y="6211669"/>
            <a:ext cx="1721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hlinkClick r:id="rId9" action="ppaction://hlinksldjump"/>
              </a:rPr>
              <a:t>Back</a:t>
            </a:r>
            <a:endParaRPr lang="zh-CN" altLang="en-US" sz="3600" b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021070" y="2434590"/>
            <a:ext cx="5696585" cy="3140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ln>
                  <a:noFill/>
                </a:ln>
                <a:solidFill>
                  <a:srgbClr val="4B4B4B"/>
                </a:solidFill>
                <a:effectLst/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B4B4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9pPr>
          </a:lstStyle>
          <a:p>
            <a:endParaRPr lang="en-US" altLang="zh-CN" dirty="0">
              <a:solidFill>
                <a:srgbClr val="00B0F0"/>
              </a:solidFill>
              <a:sym typeface="Arial" panose="020B0604020202020204" pitchFamily="34" charset="0"/>
            </a:endParaRPr>
          </a:p>
          <a:p>
            <a:endParaRPr lang="en-US" altLang="zh-CN" dirty="0">
              <a:solidFill>
                <a:srgbClr val="00B0F0"/>
              </a:solidFill>
              <a:sym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00B0F0"/>
                </a:solidFill>
                <a:sym typeface="Arial" panose="020B0604020202020204" pitchFamily="34" charset="0"/>
              </a:rPr>
              <a:t>    </a:t>
            </a:r>
            <a:endParaRPr lang="en-US" altLang="zh-CN" dirty="0">
              <a:solidFill>
                <a:srgbClr val="00B0F0"/>
              </a:solidFill>
              <a:sym typeface="Arial" panose="020B060402020202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556739" y="1441937"/>
            <a:ext cx="6471138" cy="3622431"/>
          </a:xfrm>
          <a:prstGeom prst="rect">
            <a:avLst/>
          </a:prstGeom>
          <a:noFill/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4400" b="1" kern="1200">
                <a:ln w="3175">
                  <a:solidFill>
                    <a:srgbClr val="D74C19"/>
                  </a:solidFill>
                </a:ln>
                <a:solidFill>
                  <a:srgbClr val="D74C19"/>
                </a:solidFill>
                <a:effectLst/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</a:lstStyle>
          <a:p>
            <a:endParaRPr lang="da-DK" altLang="zh-CN" dirty="0" smtClean="0"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86855" y="5310505"/>
            <a:ext cx="45389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            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      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9295" y="589394"/>
            <a:ext cx="5128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zh-CN" sz="3600" b="1" smtClean="0">
                <a:solidFill>
                  <a:srgbClr val="C00000"/>
                </a:solidFill>
                <a:sym typeface="Arial" panose="020B0604020202020204" pitchFamily="34" charset="0"/>
              </a:rPr>
              <a:t>A</a:t>
            </a:r>
            <a:r>
              <a:rPr lang="da-DK" altLang="zh-CN" sz="3600" b="1" smtClean="0">
                <a:solidFill>
                  <a:srgbClr val="C00000"/>
                </a:solidFill>
                <a:sym typeface="Arial" panose="020B0604020202020204" pitchFamily="34" charset="0"/>
              </a:rPr>
              <a:t>s an employee,you are a: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26012" y="2147908"/>
            <a:ext cx="4211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solidFill>
                  <a:srgbClr val="C00000"/>
                </a:solidFill>
                <a:hlinkClick r:id="rId6" action="ppaction://hlinksldjump"/>
              </a:rPr>
              <a:t>Community officer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93455" y="3909681"/>
            <a:ext cx="3578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solidFill>
                  <a:srgbClr val="C00000"/>
                </a:solidFill>
                <a:hlinkClick r:id="rId7" action="ppaction://hlinksldjump"/>
              </a:rPr>
              <a:t>Volunteer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932" y="5325242"/>
            <a:ext cx="3780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solidFill>
                  <a:srgbClr val="C00000"/>
                </a:solidFill>
                <a:hlinkClick r:id="rId8" action="ppaction://hlinksldjump"/>
              </a:rPr>
              <a:t>Musician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904468" y="6211669"/>
            <a:ext cx="1287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smtClean="0">
                <a:hlinkClick r:id="rId9" action="ppaction://hlinksldjump"/>
              </a:rPr>
              <a:t>Back</a:t>
            </a:r>
            <a:endParaRPr lang="zh-CN" altLang="en-US" sz="3600" b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rgbClr val="C00000"/>
                </a:solidFill>
              </a:rPr>
              <a:t>Normal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Name:</a:t>
            </a:r>
          </a:p>
          <a:p>
            <a:r>
              <a:rPr lang="en-US" altLang="zh-CN" smtClean="0"/>
              <a:t>Age: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smtClean="0"/>
              <a:t>Sex:</a:t>
            </a:r>
          </a:p>
          <a:p>
            <a:pPr marL="0" indent="0">
              <a:buNone/>
            </a:pPr>
            <a:r>
              <a:rPr lang="en-US" altLang="zh-CN" b="1" smtClean="0"/>
              <a:t>     </a:t>
            </a:r>
            <a:r>
              <a:rPr lang="en-US" altLang="zh-CN" b="1" smtClean="0"/>
              <a:t>    </a:t>
            </a:r>
            <a:endParaRPr lang="en-US" altLang="zh-CN" b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Picture 5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325" y="1557655"/>
            <a:ext cx="5757545" cy="44030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9853" y="3259567"/>
            <a:ext cx="46365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mtClean="0">
                <a:solidFill>
                  <a:srgbClr val="C00000"/>
                </a:solidFill>
              </a:rPr>
              <a:t>What do you want to do at our event?</a:t>
            </a:r>
            <a:endParaRPr lang="zh-CN" altLang="en-US" sz="3200" b="1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3641" y="4572000"/>
            <a:ext cx="3646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hlinkClick r:id="rId3" action="ppaction://hlinksldjump"/>
              </a:rPr>
              <a:t>Have delicious food</a:t>
            </a:r>
            <a:endParaRPr lang="zh-CN" altLang="en-US" sz="2400" b="1"/>
          </a:p>
        </p:txBody>
      </p:sp>
      <p:sp>
        <p:nvSpPr>
          <p:cNvPr id="11" name="TextBox 10"/>
          <p:cNvSpPr txBox="1"/>
          <p:nvPr/>
        </p:nvSpPr>
        <p:spPr>
          <a:xfrm>
            <a:off x="849855" y="5475641"/>
            <a:ext cx="4141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hlinkClick r:id="rId4" action="ppaction://hlinksldjump"/>
              </a:rPr>
              <a:t>Take part in sports event</a:t>
            </a:r>
            <a:endParaRPr lang="zh-CN" altLang="en-US" sz="2400" b="1"/>
          </a:p>
        </p:txBody>
      </p:sp>
      <p:sp>
        <p:nvSpPr>
          <p:cNvPr id="12" name="矩形 11"/>
          <p:cNvSpPr/>
          <p:nvPr/>
        </p:nvSpPr>
        <p:spPr>
          <a:xfrm>
            <a:off x="10904468" y="6211669"/>
            <a:ext cx="1287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smtClean="0">
                <a:hlinkClick r:id="rId5" action="ppaction://hlinksldjump"/>
              </a:rPr>
              <a:t>Back</a:t>
            </a:r>
            <a:endParaRPr lang="zh-CN" altLang="en-US" sz="3600" b="1"/>
          </a:p>
        </p:txBody>
      </p:sp>
      <p:sp>
        <p:nvSpPr>
          <p:cNvPr id="13" name="矩形 12"/>
          <p:cNvSpPr/>
          <p:nvPr/>
        </p:nvSpPr>
        <p:spPr>
          <a:xfrm>
            <a:off x="10647988" y="0"/>
            <a:ext cx="15440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smtClean="0">
                <a:hlinkClick r:id="rId6" action="ppaction://hlinksldjump"/>
              </a:rPr>
              <a:t>Finish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rgbClr val="C00000"/>
                </a:solidFill>
              </a:rPr>
              <a:t>Have delicious food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850546" y="1401464"/>
            <a:ext cx="4935370" cy="823912"/>
          </a:xfrm>
        </p:spPr>
        <p:txBody>
          <a:bodyPr>
            <a:normAutofit/>
          </a:bodyPr>
          <a:lstStyle/>
          <a:p>
            <a:r>
              <a:rPr lang="en-US" altLang="zh-CN" smtClean="0"/>
              <a:t>Just click on the food you like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/>
              <a:t>    </a:t>
            </a:r>
            <a:endParaRPr lang="en-US" altLang="zh-CN" b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C:\Users\Administrator\Desktop\u=127830701,2230386335&amp;fm=21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6963" y="1725033"/>
            <a:ext cx="5103719" cy="4148641"/>
          </a:xfrm>
          <a:prstGeom prst="rect">
            <a:avLst/>
          </a:prstGeom>
          <a:noFill/>
        </p:spPr>
      </p:pic>
      <p:pic>
        <p:nvPicPr>
          <p:cNvPr id="3075" name="Picture 3" descr="C:\Users\Administrator\Desktop\u=3665305103,1088201131&amp;fm=23&amp;gp=0.jp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8703" y="2431080"/>
            <a:ext cx="2488135" cy="168906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u=1322925349,2105255515&amp;fm=21&amp;gp=0.jp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60937" y="2456554"/>
            <a:ext cx="2646676" cy="1663625"/>
          </a:xfrm>
          <a:prstGeom prst="rect">
            <a:avLst/>
          </a:prstGeom>
          <a:noFill/>
        </p:spPr>
      </p:pic>
      <p:pic>
        <p:nvPicPr>
          <p:cNvPr id="3077" name="Picture 5" descr="C:\Users\Administrator\Desktop\untitled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08959" y="4658062"/>
            <a:ext cx="2576357" cy="1722792"/>
          </a:xfrm>
          <a:prstGeom prst="rect">
            <a:avLst/>
          </a:prstGeom>
          <a:noFill/>
        </p:spPr>
      </p:pic>
      <p:pic>
        <p:nvPicPr>
          <p:cNvPr id="3078" name="Picture 6" descr="C:\Users\Administrator\Desktop\u=3822506464,561073066&amp;fm=21&amp;gp=0.jp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407859" y="4604272"/>
            <a:ext cx="2767030" cy="1855935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10904468" y="6211669"/>
            <a:ext cx="1287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smtClean="0">
                <a:hlinkClick r:id="rId11" action="ppaction://hlinksldjump"/>
              </a:rPr>
              <a:t>Back</a:t>
            </a:r>
            <a:endParaRPr lang="zh-CN" altLang="en-US" sz="3600" b="1"/>
          </a:p>
        </p:txBody>
      </p:sp>
      <p:sp>
        <p:nvSpPr>
          <p:cNvPr id="13" name="矩形 12"/>
          <p:cNvSpPr/>
          <p:nvPr/>
        </p:nvSpPr>
        <p:spPr>
          <a:xfrm>
            <a:off x="10647988" y="0"/>
            <a:ext cx="15440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smtClean="0">
                <a:hlinkClick r:id="rId12" action="ppaction://hlinksldjump"/>
              </a:rPr>
              <a:t>Finish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Picture 3" descr="C:\Users\Administrator\Desktop\u=3665305103,1088201131&amp;fm=23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221" y="1678193"/>
            <a:ext cx="4940878" cy="3354109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357769" y="1656678"/>
            <a:ext cx="5325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Favour:People who likes to have pizza,espicially beef,because this pizza is all done by beef</a:t>
            </a:r>
            <a:endParaRPr lang="zh-CN" altLang="en-US" sz="2400" b="1"/>
          </a:p>
        </p:txBody>
      </p:sp>
      <p:sp>
        <p:nvSpPr>
          <p:cNvPr id="9" name="TextBox 8"/>
          <p:cNvSpPr txBox="1"/>
          <p:nvPr/>
        </p:nvSpPr>
        <p:spPr>
          <a:xfrm>
            <a:off x="6400800" y="3205779"/>
            <a:ext cx="53895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Avoidance:Because this pizza is very pungent,so it is not suitable for people who likes to have light food.</a:t>
            </a:r>
            <a:endParaRPr lang="zh-CN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785309" y="6174890"/>
            <a:ext cx="4797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hlinkClick r:id="rId3" action="ppaction://hlinksldjump"/>
              </a:rPr>
              <a:t>See the other food</a:t>
            </a:r>
            <a:endParaRPr lang="zh-CN" altLang="en-US" sz="2400" b="1"/>
          </a:p>
        </p:txBody>
      </p:sp>
      <p:sp>
        <p:nvSpPr>
          <p:cNvPr id="11" name="TextBox 10"/>
          <p:cNvSpPr txBox="1"/>
          <p:nvPr/>
        </p:nvSpPr>
        <p:spPr>
          <a:xfrm>
            <a:off x="6433073" y="5282005"/>
            <a:ext cx="5131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Place:Space A1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Picture 4" descr="C:\Users\Administrator\Desktop\u=1322925349,2105255515&amp;fm=21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6827" y="1671245"/>
            <a:ext cx="4922899" cy="3094393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795087" y="6170414"/>
            <a:ext cx="2884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>
                <a:hlinkClick r:id="rId3" action="ppaction://hlinksldjump"/>
              </a:rPr>
              <a:t>See the other food</a:t>
            </a:r>
            <a:endParaRPr lang="zh-CN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6293224" y="1721224"/>
            <a:ext cx="5217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Favour:People who likes to have pork or bacon,it is very delicious</a:t>
            </a:r>
            <a:endParaRPr lang="zh-CN" altLang="en-US" sz="2400" b="1"/>
          </a:p>
        </p:txBody>
      </p:sp>
      <p:sp>
        <p:nvSpPr>
          <p:cNvPr id="11" name="TextBox 10"/>
          <p:cNvSpPr txBox="1"/>
          <p:nvPr/>
        </p:nvSpPr>
        <p:spPr>
          <a:xfrm>
            <a:off x="6390043" y="3162748"/>
            <a:ext cx="5056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Avoidance:Because it is done by pork and bacon,it is not suitable for people who believe in Moslem</a:t>
            </a:r>
            <a:endParaRPr lang="zh-CN" altLang="en-US" sz="2400" b="1"/>
          </a:p>
        </p:txBody>
      </p:sp>
      <p:sp>
        <p:nvSpPr>
          <p:cNvPr id="12" name="TextBox 11"/>
          <p:cNvSpPr txBox="1"/>
          <p:nvPr/>
        </p:nvSpPr>
        <p:spPr>
          <a:xfrm>
            <a:off x="6411558" y="5238974"/>
            <a:ext cx="4991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Place:Space A2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Picture 5" descr="C:\Users\Administrator\Desktop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9265" y="1656678"/>
            <a:ext cx="4926834" cy="3294540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805844" y="6159656"/>
            <a:ext cx="2884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>
                <a:hlinkClick r:id="rId3" action="ppaction://hlinksldjump"/>
              </a:rPr>
              <a:t>See the other food</a:t>
            </a:r>
            <a:endParaRPr lang="zh-CN" altLang="en-US" sz="2400" b="1"/>
          </a:p>
        </p:txBody>
      </p:sp>
      <p:sp>
        <p:nvSpPr>
          <p:cNvPr id="9" name="TextBox 8"/>
          <p:cNvSpPr txBox="1"/>
          <p:nvPr/>
        </p:nvSpPr>
        <p:spPr>
          <a:xfrm>
            <a:off x="6433073" y="1796527"/>
            <a:ext cx="5056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Favour:People who want to have quick meal</a:t>
            </a:r>
            <a:endParaRPr lang="zh-CN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6411558" y="3593054"/>
            <a:ext cx="512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Avoidance:Maybe there is no avoidance</a:t>
            </a:r>
            <a:endParaRPr lang="zh-CN" altLang="en-US" sz="2400" b="1"/>
          </a:p>
        </p:txBody>
      </p:sp>
      <p:sp>
        <p:nvSpPr>
          <p:cNvPr id="11" name="TextBox 10"/>
          <p:cNvSpPr txBox="1"/>
          <p:nvPr/>
        </p:nvSpPr>
        <p:spPr>
          <a:xfrm>
            <a:off x="6422315" y="5325035"/>
            <a:ext cx="450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Place:Space A3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Picture 6" descr="C:\Users\Administrator\Desktop\u=3822506464,561073066&amp;fm=21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781" y="1667435"/>
            <a:ext cx="4929318" cy="3306250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784330" y="6213444"/>
            <a:ext cx="2884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>
                <a:hlinkClick r:id="rId3" action="ppaction://hlinksldjump"/>
              </a:rPr>
              <a:t>See the other food</a:t>
            </a:r>
            <a:endParaRPr lang="zh-CN" altLang="en-US" sz="2400" b="1"/>
          </a:p>
        </p:txBody>
      </p:sp>
      <p:sp>
        <p:nvSpPr>
          <p:cNvPr id="9" name="TextBox 8"/>
          <p:cNvSpPr txBox="1"/>
          <p:nvPr/>
        </p:nvSpPr>
        <p:spPr>
          <a:xfrm>
            <a:off x="6422316" y="1775012"/>
            <a:ext cx="4980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Favour:People who likes to have sweet food</a:t>
            </a:r>
            <a:endParaRPr lang="zh-CN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6411558" y="3657600"/>
            <a:ext cx="4991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Avoidance:Because it is very sweet,so it is not suitable for people who have diabetes</a:t>
            </a:r>
            <a:endParaRPr lang="zh-CN" altLang="en-US" sz="2400" b="1"/>
          </a:p>
        </p:txBody>
      </p:sp>
      <p:sp>
        <p:nvSpPr>
          <p:cNvPr id="11" name="TextBox 10"/>
          <p:cNvSpPr txBox="1"/>
          <p:nvPr/>
        </p:nvSpPr>
        <p:spPr>
          <a:xfrm>
            <a:off x="6411557" y="5443370"/>
            <a:ext cx="4615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Place:Space A4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5、8、11、16、22、23、24、25"/>
  <p:tag name="KSO_WM_TEMPLATE_CATEGORY" val="custom"/>
  <p:tag name="KSO_WM_TEMPLATE_INDEX" val="160220"/>
  <p:tag name="KSO_WM_TAG_VERSION" val="1.0"/>
  <p:tag name="KSO_WM_SLIDE_ID" val="custom16022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5、8、11、16、22、23、24、25"/>
  <p:tag name="KSO_WM_TEMPLATE_CATEGORY" val="custom"/>
  <p:tag name="KSO_WM_TEMPLATE_INDEX" val="160220"/>
  <p:tag name="KSO_WM_TAG_VERSION" val="1.0"/>
  <p:tag name="KSO_WM_SLIDE_ID" val="custom16022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20"/>
  <p:tag name="KSO_WM_UNIT_TYPE" val="b"/>
  <p:tag name="KSO_WM_UNIT_INDEX" val="1"/>
  <p:tag name="KSO_WM_UNIT_ID" val="custom160220_1*b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20"/>
  <p:tag name="KSO_WM_UNIT_TYPE" val="a"/>
  <p:tag name="KSO_WM_UNIT_INDEX" val="1"/>
  <p:tag name="KSO_WM_UNIT_ID" val="custom160220_1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5、8、11、16、22、23、24、25"/>
  <p:tag name="KSO_WM_TEMPLATE_CATEGORY" val="custom"/>
  <p:tag name="KSO_WM_TEMPLATE_INDEX" val="160220"/>
  <p:tag name="KSO_WM_TAG_VERSION" val="1.0"/>
  <p:tag name="KSO_WM_SLIDE_ID" val="custom16022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20"/>
  <p:tag name="KSO_WM_UNIT_TYPE" val="b"/>
  <p:tag name="KSO_WM_UNIT_INDEX" val="1"/>
  <p:tag name="KSO_WM_UNIT_ID" val="custom160220_1*b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20"/>
  <p:tag name="KSO_WM_UNIT_TYPE" val="a"/>
  <p:tag name="KSO_WM_UNIT_INDEX" val="1"/>
  <p:tag name="KSO_WM_UNIT_ID" val="custom160220_1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5、8、11、16、22、23、24、25"/>
  <p:tag name="KSO_WM_TEMPLATE_CATEGORY" val="custom"/>
  <p:tag name="KSO_WM_TEMPLATE_INDEX" val="160220"/>
  <p:tag name="KSO_WM_TAG_VERSION" val="1.0"/>
  <p:tag name="KSO_WM_SLIDE_ID" val="custom16022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20"/>
  <p:tag name="KSO_WM_UNIT_TYPE" val="b"/>
  <p:tag name="KSO_WM_UNIT_INDEX" val="1"/>
  <p:tag name="KSO_WM_UNIT_ID" val="custom160220_1*b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20"/>
  <p:tag name="KSO_WM_UNIT_TYPE" val="a"/>
  <p:tag name="KSO_WM_UNIT_INDEX" val="1"/>
  <p:tag name="KSO_WM_UNIT_ID" val="custom160220_1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20"/>
  <p:tag name="KSO_WM_UNIT_TYPE" val="b"/>
  <p:tag name="KSO_WM_UNIT_INDEX" val="1"/>
  <p:tag name="KSO_WM_UNIT_ID" val="custom160220_1*b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20"/>
  <p:tag name="KSO_WM_UNIT_TYPE" val="a"/>
  <p:tag name="KSO_WM_UNIT_INDEX" val="1"/>
  <p:tag name="KSO_WM_UNIT_ID" val="custom160220_1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5、8、11、16、22、23、24、25"/>
  <p:tag name="KSO_WM_TEMPLATE_CATEGORY" val="custom"/>
  <p:tag name="KSO_WM_TEMPLATE_INDEX" val="160220"/>
  <p:tag name="KSO_WM_TAG_VERSION" val="1.0"/>
  <p:tag name="KSO_WM_SLIDE_ID" val="custom16022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20"/>
  <p:tag name="KSO_WM_UNIT_TYPE" val="b"/>
  <p:tag name="KSO_WM_UNIT_INDEX" val="1"/>
  <p:tag name="KSO_WM_UNIT_ID" val="custom160220_1*b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20"/>
  <p:tag name="KSO_WM_UNIT_TYPE" val="a"/>
  <p:tag name="KSO_WM_UNIT_INDEX" val="1"/>
  <p:tag name="KSO_WM_UNIT_ID" val="custom160220_1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5、8、11、16、22、23、24、25"/>
  <p:tag name="KSO_WM_TEMPLATE_CATEGORY" val="custom"/>
  <p:tag name="KSO_WM_TEMPLATE_INDEX" val="160220"/>
  <p:tag name="KSO_WM_TAG_VERSION" val="1.0"/>
  <p:tag name="KSO_WM_SLIDE_ID" val="custom16022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20"/>
  <p:tag name="KSO_WM_UNIT_TYPE" val="b"/>
  <p:tag name="KSO_WM_UNIT_INDEX" val="1"/>
  <p:tag name="KSO_WM_UNIT_ID" val="custom160220_1*b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20"/>
  <p:tag name="KSO_WM_UNIT_TYPE" val="a"/>
  <p:tag name="KSO_WM_UNIT_INDEX" val="1"/>
  <p:tag name="KSO_WM_UNIT_ID" val="custom160220_1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向天歌稻壳儿模板23XIN - 副本">
  <a:themeElements>
    <a:clrScheme name="自定义 20">
      <a:dk1>
        <a:srgbClr val="4B4B4B"/>
      </a:dk1>
      <a:lt1>
        <a:srgbClr val="FFFFFF"/>
      </a:lt1>
      <a:dk2>
        <a:srgbClr val="4B4B4B"/>
      </a:dk2>
      <a:lt2>
        <a:srgbClr val="FFFFFF"/>
      </a:lt2>
      <a:accent1>
        <a:srgbClr val="D74C19"/>
      </a:accent1>
      <a:accent2>
        <a:srgbClr val="B76167"/>
      </a:accent2>
      <a:accent3>
        <a:srgbClr val="D9AA33"/>
      </a:accent3>
      <a:accent4>
        <a:srgbClr val="9E7A9B"/>
      </a:accent4>
      <a:accent5>
        <a:srgbClr val="4D9560"/>
      </a:accent5>
      <a:accent6>
        <a:srgbClr val="488493"/>
      </a:accent6>
      <a:hlink>
        <a:srgbClr val="5699C2"/>
      </a:hlink>
      <a:folHlink>
        <a:srgbClr val="9FCE4A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321</Words>
  <Application>WPS 演示</Application>
  <PresentationFormat>自定义</PresentationFormat>
  <Paragraphs>117</Paragraphs>
  <Slides>17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向天歌稻壳儿模板23XIN - 副本</vt:lpstr>
      <vt:lpstr>幻灯片 1</vt:lpstr>
      <vt:lpstr>幻灯片 2</vt:lpstr>
      <vt:lpstr>幻灯片 3</vt:lpstr>
      <vt:lpstr>Normal</vt:lpstr>
      <vt:lpstr>Have delicious food</vt:lpstr>
      <vt:lpstr>幻灯片 6</vt:lpstr>
      <vt:lpstr>幻灯片 7</vt:lpstr>
      <vt:lpstr>幻灯片 8</vt:lpstr>
      <vt:lpstr>幻灯片 9</vt:lpstr>
      <vt:lpstr>Take part in sports event</vt:lpstr>
      <vt:lpstr>Community officer</vt:lpstr>
      <vt:lpstr>Volunteer</vt:lpstr>
      <vt:lpstr>Musician</vt:lpstr>
      <vt:lpstr>Sponsor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dreamsummit</cp:lastModifiedBy>
  <cp:revision>21</cp:revision>
  <dcterms:created xsi:type="dcterms:W3CDTF">2015-05-05T08:02:00Z</dcterms:created>
  <dcterms:modified xsi:type="dcterms:W3CDTF">2016-11-30T07:28:33Z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