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46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7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9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2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62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8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34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0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8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3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1FB7-79C9-C946-AD0C-277112BF204C}" type="datetimeFigureOut">
              <a:rPr kumimoji="1" lang="zh-CN" altLang="en-US" smtClean="0"/>
              <a:t>2016-11-29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FD81-B074-FE4C-A6B7-E77B5ED6F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12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board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73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volunteer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money.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story10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sponsor,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advertisements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company.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11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story11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a person who has sudden disease, I am afraid of my disease getting worse at the event, so I want to have health insurance at the event.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96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story12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a father of 3 kids, it is hard for me to take care of 3 kids at the same time at the event. So I want to have some of my kids boarding </a:t>
            </a:r>
            <a:r>
              <a:rPr lang="en-US" altLang="zh-CN" smtClean="0"/>
              <a:t>at an </a:t>
            </a:r>
            <a:r>
              <a:rPr lang="en-US" altLang="zh-CN" dirty="0" smtClean="0"/>
              <a:t>amusement park.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food.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delicious</a:t>
            </a:r>
            <a:r>
              <a:rPr kumimoji="1" lang="zh-CN" altLang="en-US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 a normal,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muslin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hot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r>
              <a:rPr kumimoji="1" lang="zh-CN" altLang="en-US" dirty="0" smtClean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81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</a:t>
            </a:r>
            <a:r>
              <a:rPr kumimoji="1" lang="zh-CN" altLang="en-US" dirty="0"/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lovely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2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However,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6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sports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sports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.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sports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63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weather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umbrella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clothes.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8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volunteer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resume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colorful.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</a:t>
            </a:r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musician,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music.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34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404</Words>
  <Application>Microsoft Office PowerPoint</Application>
  <PresentationFormat>全屏显示(4:3)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Story board</vt:lpstr>
      <vt:lpstr>story1</vt:lpstr>
      <vt:lpstr>story2</vt:lpstr>
      <vt:lpstr>Story3</vt:lpstr>
      <vt:lpstr>story4</vt:lpstr>
      <vt:lpstr>story5</vt:lpstr>
      <vt:lpstr>story6</vt:lpstr>
      <vt:lpstr>story7</vt:lpstr>
      <vt:lpstr>Story8</vt:lpstr>
      <vt:lpstr>story9</vt:lpstr>
      <vt:lpstr>story10</vt:lpstr>
      <vt:lpstr>story11</vt:lpstr>
      <vt:lpstr>story12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</dc:title>
  <dc:creator>apple guo</dc:creator>
  <cp:lastModifiedBy>Microsoft</cp:lastModifiedBy>
  <cp:revision>6</cp:revision>
  <dcterms:created xsi:type="dcterms:W3CDTF">2016-11-28T13:05:00Z</dcterms:created>
  <dcterms:modified xsi:type="dcterms:W3CDTF">2016-11-29T03:11:02Z</dcterms:modified>
</cp:coreProperties>
</file>