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77" r:id="rId3"/>
    <p:sldId id="278" r:id="rId4"/>
    <p:sldId id="27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176" autoAdjust="0"/>
  </p:normalViewPr>
  <p:slideViewPr>
    <p:cSldViewPr snapToGrid="0">
      <p:cViewPr varScale="1">
        <p:scale>
          <a:sx n="89" d="100"/>
          <a:sy n="89" d="100"/>
        </p:scale>
        <p:origin x="-800"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2F552-1C25-4EC8-8338-8C47FB27F0DE}" type="datetimeFigureOut">
              <a:rPr lang="en-US" smtClean="0"/>
              <a:t>4/24/17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A7F74-1ADE-41E5-B9B1-9EFA3DECC123}" type="slidenum">
              <a:rPr lang="en-US" smtClean="0"/>
              <a:t>‹#›</a:t>
            </a:fld>
            <a:endParaRPr lang="en-US"/>
          </a:p>
        </p:txBody>
      </p:sp>
    </p:spTree>
    <p:extLst>
      <p:ext uri="{BB962C8B-B14F-4D97-AF65-F5344CB8AC3E}">
        <p14:creationId xmlns:p14="http://schemas.microsoft.com/office/powerpoint/2010/main" val="20082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4/24/17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0066"/>
            <a:ext cx="7772400" cy="1463040"/>
          </a:xfrm>
        </p:spPr>
        <p:txBody>
          <a:bodyPr/>
          <a:lstStyle/>
          <a:p>
            <a:r>
              <a:rPr lang="en-US" dirty="0" smtClean="0"/>
              <a:t>Introduction to XSLT for </a:t>
            </a:r>
            <a:r>
              <a:rPr lang="en-US" smtClean="0"/>
              <a:t>tei</a:t>
            </a:r>
            <a:endParaRPr lang="en-US" dirty="0"/>
          </a:p>
        </p:txBody>
      </p:sp>
      <p:pic>
        <p:nvPicPr>
          <p:cNvPr id="7" name="Picture Placeholder 6"/>
          <p:cNvPicPr>
            <a:picLocks noGrp="1" noChangeAspect="1"/>
          </p:cNvPicPr>
          <p:nvPr>
            <p:ph type="pic" idx="1"/>
          </p:nvPr>
        </p:nvPicPr>
        <p:blipFill>
          <a:blip r:embed="rId2"/>
          <a:srcRect t="24785" b="24785"/>
          <a:stretch>
            <a:fillRect/>
          </a:stretch>
        </p:blipFill>
        <p:spPr>
          <a:prstGeom prst="rect">
            <a:avLst/>
          </a:prstGeom>
        </p:spPr>
      </p:pic>
      <p:sp>
        <p:nvSpPr>
          <p:cNvPr id="3" name="Subtitle 2"/>
          <p:cNvSpPr>
            <a:spLocks noGrp="1"/>
          </p:cNvSpPr>
          <p:nvPr>
            <p:ph type="body" sz="half" idx="2"/>
          </p:nvPr>
        </p:nvSpPr>
        <p:spPr>
          <a:xfrm>
            <a:off x="7797490" y="3282993"/>
            <a:ext cx="4311294" cy="1463040"/>
          </a:xfrm>
        </p:spPr>
        <p:txBody>
          <a:bodyPr>
            <a:normAutofit/>
          </a:bodyPr>
          <a:lstStyle/>
          <a:p>
            <a:r>
              <a:rPr lang="en-US" dirty="0" smtClean="0"/>
              <a:t>Kick-Off: Setting up oXygen</a:t>
            </a:r>
          </a:p>
          <a:p>
            <a:endParaRPr lang="en-US" dirty="0" smtClean="0"/>
          </a:p>
          <a:p>
            <a:r>
              <a:rPr lang="en-US" sz="1400" dirty="0" smtClean="0"/>
              <a:t>A gentle introduction to stylesheets as adapted from the Women Writers Project and Further Adventures in XML</a:t>
            </a:r>
            <a:endParaRPr lang="en-US" sz="1400" dirty="0"/>
          </a:p>
        </p:txBody>
      </p:sp>
      <p:pic>
        <p:nvPicPr>
          <p:cNvPr id="4" name="Picture 3"/>
          <p:cNvPicPr>
            <a:picLocks noChangeAspect="1"/>
          </p:cNvPicPr>
          <p:nvPr/>
        </p:nvPicPr>
        <p:blipFill>
          <a:blip r:embed="rId3"/>
          <a:stretch>
            <a:fillRect/>
          </a:stretch>
        </p:blipFill>
        <p:spPr>
          <a:xfrm>
            <a:off x="9512117" y="5227776"/>
            <a:ext cx="1723810" cy="847619"/>
          </a:xfrm>
          <a:prstGeom prst="rect">
            <a:avLst/>
          </a:prstGeom>
        </p:spPr>
      </p:pic>
      <p:pic>
        <p:nvPicPr>
          <p:cNvPr id="5" name="Picture 4"/>
          <p:cNvPicPr>
            <a:picLocks noChangeAspect="1"/>
          </p:cNvPicPr>
          <p:nvPr/>
        </p:nvPicPr>
        <p:blipFill>
          <a:blip r:embed="rId4"/>
          <a:stretch>
            <a:fillRect/>
          </a:stretch>
        </p:blipFill>
        <p:spPr>
          <a:xfrm>
            <a:off x="8447049" y="5227776"/>
            <a:ext cx="847619" cy="1047619"/>
          </a:xfrm>
          <a:prstGeom prst="rect">
            <a:avLst/>
          </a:prstGeom>
        </p:spPr>
      </p:pic>
    </p:spTree>
    <p:extLst>
      <p:ext uri="{BB962C8B-B14F-4D97-AF65-F5344CB8AC3E}">
        <p14:creationId xmlns:p14="http://schemas.microsoft.com/office/powerpoint/2010/main" val="525606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Open </a:t>
            </a:r>
            <a:r>
              <a:rPr lang="en-US" dirty="0" err="1" smtClean="0"/>
              <a:t>oXygen</a:t>
            </a:r>
            <a:r>
              <a:rPr lang="en-US" dirty="0" smtClean="0"/>
              <a:t> and </a:t>
            </a:r>
            <a:r>
              <a:rPr lang="en-US" i="1" dirty="0" smtClean="0"/>
              <a:t>2_Stylesheets/Part 1/</a:t>
            </a:r>
            <a:r>
              <a:rPr lang="en-US" i="1" dirty="0" err="1" smtClean="0"/>
              <a:t>namespace.xslt</a:t>
            </a:r>
            <a:endParaRPr lang="en-US" i="1" dirty="0"/>
          </a:p>
        </p:txBody>
      </p:sp>
      <p:pic>
        <p:nvPicPr>
          <p:cNvPr id="9218" name="Picture 2" descr="http://m.c.lnkd.licdn.com/mpr/mpr/AAEAAQAAAAAAAAIkAAAAJGY2ZDdmYTU3LWY0MzYtNDIzYS1iZWM0LTkwMmYxZGEzZmM4N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9844" y="2392362"/>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6699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your Processor to </a:t>
            </a:r>
            <a:r>
              <a:rPr lang="en-US" dirty="0" err="1" smtClean="0"/>
              <a:t>saxon</a:t>
            </a:r>
            <a:r>
              <a:rPr lang="en-US" dirty="0" smtClean="0"/>
              <a:t>-PE 9.6.0.7</a:t>
            </a:r>
            <a:endParaRPr lang="en-US" dirty="0"/>
          </a:p>
        </p:txBody>
      </p:sp>
      <p:sp>
        <p:nvSpPr>
          <p:cNvPr id="3" name="Content Placeholder 2"/>
          <p:cNvSpPr>
            <a:spLocks noGrp="1"/>
          </p:cNvSpPr>
          <p:nvPr>
            <p:ph idx="1"/>
          </p:nvPr>
        </p:nvSpPr>
        <p:spPr>
          <a:xfrm>
            <a:off x="1024127" y="1868905"/>
            <a:ext cx="9720073" cy="4023360"/>
          </a:xfrm>
        </p:spPr>
        <p:txBody>
          <a:bodyPr/>
          <a:lstStyle/>
          <a:p>
            <a:r>
              <a:rPr lang="en-US" dirty="0"/>
              <a:t>Validating XSLT Stylesheets</a:t>
            </a:r>
          </a:p>
          <a:p>
            <a:r>
              <a:rPr lang="en-US" dirty="0"/>
              <a:t>Oxygen XML Editor performs the validation of XSLT documents with the help of an XSLT processor that you can configure in the preferences pages according to the XSLT version. For XSLT 1.0, the options are: </a:t>
            </a:r>
            <a:r>
              <a:rPr lang="en-US" dirty="0" err="1"/>
              <a:t>Xalan</a:t>
            </a:r>
            <a:r>
              <a:rPr lang="en-US" dirty="0"/>
              <a:t>, Saxon 6.5.5, Saxon 9.6.0.7 and a JAXP transformer specified by the main Java class. For XSLT 2.0, the options are: Saxon 9.6.0.7 and a JAXP transformer specified by the main Java class. For XSLT 3.0, the options are Saxon 9.6.0.7 and a JAXP transformer specified by the main Java class.</a:t>
            </a:r>
          </a:p>
          <a:p>
            <a:endParaRPr lang="en-US" dirty="0"/>
          </a:p>
          <a:p>
            <a:r>
              <a:rPr lang="en-US" b="1" dirty="0"/>
              <a:t>To access the XSLT preferences quickly, use the Validation options action from the Document &gt; Validate menu.</a:t>
            </a:r>
          </a:p>
          <a:p>
            <a:endParaRPr lang="en-US" dirty="0"/>
          </a:p>
          <a:p>
            <a:endParaRPr lang="en-US" dirty="0"/>
          </a:p>
        </p:txBody>
      </p:sp>
    </p:spTree>
    <p:extLst>
      <p:ext uri="{BB962C8B-B14F-4D97-AF65-F5344CB8AC3E}">
        <p14:creationId xmlns:p14="http://schemas.microsoft.com/office/powerpoint/2010/main" val="156808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 view</a:t>
            </a:r>
            <a:endParaRPr lang="en-US" dirty="0"/>
          </a:p>
        </p:txBody>
      </p:sp>
      <p:pic>
        <p:nvPicPr>
          <p:cNvPr id="7" name="Content Placeholder 6"/>
          <p:cNvPicPr>
            <a:picLocks noGrp="1" noChangeAspect="1"/>
          </p:cNvPicPr>
          <p:nvPr>
            <p:ph idx="1"/>
          </p:nvPr>
        </p:nvPicPr>
        <p:blipFill>
          <a:blip r:embed="rId2"/>
          <a:stretch>
            <a:fillRect/>
          </a:stretch>
        </p:blipFill>
        <p:spPr>
          <a:xfrm>
            <a:off x="1024128" y="1860241"/>
            <a:ext cx="9170728" cy="4733063"/>
          </a:xfrm>
          <a:prstGeom prst="rect">
            <a:avLst/>
          </a:prstGeom>
        </p:spPr>
      </p:pic>
    </p:spTree>
    <p:extLst>
      <p:ext uri="{BB962C8B-B14F-4D97-AF65-F5344CB8AC3E}">
        <p14:creationId xmlns:p14="http://schemas.microsoft.com/office/powerpoint/2010/main" val="3407189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643</TotalTime>
  <Words>168</Words>
  <Application>Microsoft Macintosh PowerPoint</Application>
  <PresentationFormat>Custom</PresentationFormat>
  <Paragraphs>11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Integral</vt:lpstr>
      <vt:lpstr>Introduction to XSLT for tei</vt:lpstr>
      <vt:lpstr>Let’s Open oXygen and 2_Stylesheets/Part 1/namespace.xslt</vt:lpstr>
      <vt:lpstr>Set your Processor to saxon-PE 9.6.0.7</vt:lpstr>
      <vt:lpstr>Debugger 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XSLT for DH projects</dc:title>
  <dc:creator>May, Alexander B.</dc:creator>
  <cp:lastModifiedBy>May , Alexander B.</cp:lastModifiedBy>
  <cp:revision>54</cp:revision>
  <dcterms:created xsi:type="dcterms:W3CDTF">2016-03-22T11:57:02Z</dcterms:created>
  <dcterms:modified xsi:type="dcterms:W3CDTF">2017-04-24T17:40:12Z</dcterms:modified>
</cp:coreProperties>
</file>