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AF58-67AD-440C-80BF-CD5DD0DDB016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23B90E8-0402-4A13-A0FA-F15A67AB3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185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AF58-67AD-440C-80BF-CD5DD0DDB016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3B90E8-0402-4A13-A0FA-F15A67AB3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487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AF58-67AD-440C-80BF-CD5DD0DDB016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3B90E8-0402-4A13-A0FA-F15A67AB3986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0079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AF58-67AD-440C-80BF-CD5DD0DDB016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3B90E8-0402-4A13-A0FA-F15A67AB3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0958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AF58-67AD-440C-80BF-CD5DD0DDB016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3B90E8-0402-4A13-A0FA-F15A67AB3986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4490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AF58-67AD-440C-80BF-CD5DD0DDB016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3B90E8-0402-4A13-A0FA-F15A67AB3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3477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AF58-67AD-440C-80BF-CD5DD0DDB016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90E8-0402-4A13-A0FA-F15A67AB3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0541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AF58-67AD-440C-80BF-CD5DD0DDB016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90E8-0402-4A13-A0FA-F15A67AB3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984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AF58-67AD-440C-80BF-CD5DD0DDB016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90E8-0402-4A13-A0FA-F15A67AB3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231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AF58-67AD-440C-80BF-CD5DD0DDB016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3B90E8-0402-4A13-A0FA-F15A67AB3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662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AF58-67AD-440C-80BF-CD5DD0DDB016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23B90E8-0402-4A13-A0FA-F15A67AB3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666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AF58-67AD-440C-80BF-CD5DD0DDB016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23B90E8-0402-4A13-A0FA-F15A67AB3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071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AF58-67AD-440C-80BF-CD5DD0DDB016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90E8-0402-4A13-A0FA-F15A67AB3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970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AF58-67AD-440C-80BF-CD5DD0DDB016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90E8-0402-4A13-A0FA-F15A67AB3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574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AF58-67AD-440C-80BF-CD5DD0DDB016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90E8-0402-4A13-A0FA-F15A67AB3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2789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AF58-67AD-440C-80BF-CD5DD0DDB016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3B90E8-0402-4A13-A0FA-F15A67AB3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5032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2AF58-67AD-440C-80BF-CD5DD0DDB016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23B90E8-0402-4A13-A0FA-F15A67AB3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642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300446"/>
            <a:ext cx="7766936" cy="3750390"/>
          </a:xfrm>
        </p:spPr>
        <p:txBody>
          <a:bodyPr/>
          <a:lstStyle/>
          <a:p>
            <a:r>
              <a:rPr lang="es-MX" dirty="0" smtClean="0"/>
              <a:t>QUIEN SOY</a:t>
            </a:r>
            <a:br>
              <a:rPr lang="es-MX" dirty="0" smtClean="0"/>
            </a:br>
            <a:r>
              <a:rPr lang="es-MX" dirty="0"/>
              <a:t> </a:t>
            </a:r>
            <a:r>
              <a:rPr lang="es-MX" dirty="0" smtClean="0"/>
              <a:t>                 BIBLIOGRAFIA PERSONAL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Alexander </a:t>
            </a:r>
            <a:r>
              <a:rPr lang="es-MX" dirty="0" err="1" smtClean="0"/>
              <a:t>Rodriguez</a:t>
            </a:r>
            <a:r>
              <a:rPr lang="es-MX" dirty="0" smtClean="0"/>
              <a:t> </a:t>
            </a:r>
            <a:r>
              <a:rPr lang="es-MX" dirty="0" err="1" smtClean="0"/>
              <a:t>Benitez</a:t>
            </a:r>
            <a:r>
              <a:rPr lang="es-MX" dirty="0" smtClean="0"/>
              <a:t>.          2AVP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51696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32857" y="339634"/>
            <a:ext cx="10175966" cy="6805750"/>
          </a:xfrm>
        </p:spPr>
        <p:txBody>
          <a:bodyPr>
            <a:normAutofit/>
          </a:bodyPr>
          <a:lstStyle/>
          <a:p>
            <a:r>
              <a:rPr lang="es-MX" dirty="0" smtClean="0"/>
              <a:t>MI nombre es Alexander </a:t>
            </a:r>
            <a:r>
              <a:rPr lang="es-MX" dirty="0" err="1" smtClean="0"/>
              <a:t>rodriguez</a:t>
            </a:r>
            <a:r>
              <a:rPr lang="es-MX" dirty="0" smtClean="0"/>
              <a:t> </a:t>
            </a:r>
            <a:r>
              <a:rPr lang="es-MX" dirty="0" err="1" smtClean="0"/>
              <a:t>benitez</a:t>
            </a:r>
            <a:endParaRPr lang="es-MX" dirty="0" smtClean="0"/>
          </a:p>
          <a:p>
            <a:r>
              <a:rPr lang="es-MX" dirty="0" smtClean="0"/>
              <a:t>Tengo 15 años</a:t>
            </a:r>
          </a:p>
          <a:p>
            <a:r>
              <a:rPr lang="es-MX" dirty="0" smtClean="0"/>
              <a:t>Me gusta jugar futbol</a:t>
            </a:r>
          </a:p>
          <a:p>
            <a:r>
              <a:rPr lang="es-MX" dirty="0" smtClean="0"/>
              <a:t>Mi color favorito es el negro y el </a:t>
            </a:r>
            <a:r>
              <a:rPr lang="es-MX" dirty="0" smtClean="0"/>
              <a:t>rojo</a:t>
            </a:r>
          </a:p>
          <a:p>
            <a:r>
              <a:rPr lang="es-MX" dirty="0" err="1" smtClean="0"/>
              <a:t>Naci</a:t>
            </a:r>
            <a:r>
              <a:rPr lang="es-MX" dirty="0" smtClean="0"/>
              <a:t> el 19 de nov del 2009</a:t>
            </a:r>
          </a:p>
          <a:p>
            <a:r>
              <a:rPr lang="es-MX" dirty="0" smtClean="0"/>
              <a:t>Mi comida favorita es el sushi y la pizza</a:t>
            </a:r>
          </a:p>
          <a:p>
            <a:r>
              <a:rPr lang="es-MX" dirty="0" smtClean="0"/>
              <a:t>Mi animal favorito es el perro</a:t>
            </a:r>
          </a:p>
          <a:p>
            <a:r>
              <a:rPr lang="es-MX" dirty="0" smtClean="0"/>
              <a:t>Mi materia favorita es educación física</a:t>
            </a:r>
          </a:p>
          <a:p>
            <a:r>
              <a:rPr lang="es-MX" dirty="0" smtClean="0"/>
              <a:t>Me gusta tocar guitarra</a:t>
            </a:r>
          </a:p>
          <a:p>
            <a:r>
              <a:rPr lang="es-MX" dirty="0" smtClean="0"/>
              <a:t>Tengo 2 hermanos y una hermana</a:t>
            </a:r>
          </a:p>
          <a:p>
            <a:r>
              <a:rPr lang="es-MX" dirty="0" smtClean="0"/>
              <a:t>Me gusta salir con mis amigos y jugar futbol con ellos</a:t>
            </a:r>
          </a:p>
          <a:p>
            <a:r>
              <a:rPr lang="es-MX" dirty="0" smtClean="0"/>
              <a:t>Me gusta jugar en mi Xbox</a:t>
            </a:r>
          </a:p>
          <a:p>
            <a:r>
              <a:rPr lang="es-MX" dirty="0" smtClean="0"/>
              <a:t>Mi juego favorito es </a:t>
            </a:r>
            <a:r>
              <a:rPr lang="es-MX" dirty="0" err="1" smtClean="0"/>
              <a:t>rocket</a:t>
            </a:r>
            <a:r>
              <a:rPr lang="es-MX" dirty="0" smtClean="0"/>
              <a:t> league</a:t>
            </a:r>
          </a:p>
          <a:p>
            <a:r>
              <a:rPr lang="es-MX" dirty="0" smtClean="0"/>
              <a:t>Mi película favorita es el señor de los anillos</a:t>
            </a:r>
          </a:p>
          <a:p>
            <a:r>
              <a:rPr lang="es-MX" dirty="0" smtClean="0"/>
              <a:t>Mi serie favorita es cobra </a:t>
            </a:r>
            <a:r>
              <a:rPr lang="es-MX" dirty="0" err="1" smtClean="0"/>
              <a:t>kai</a:t>
            </a:r>
            <a:endParaRPr lang="es-MX" smtClean="0"/>
          </a:p>
          <a:p>
            <a:pPr marL="0" indent="0">
              <a:buNone/>
            </a:pPr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  <p:sp>
        <p:nvSpPr>
          <p:cNvPr id="4" name="AutoShape 2" descr="Consola Xbox Series S 512 GB | RAC"/>
          <p:cNvSpPr>
            <a:spLocks noChangeAspect="1" noChangeArrowheads="1"/>
          </p:cNvSpPr>
          <p:nvPr/>
        </p:nvSpPr>
        <p:spPr bwMode="auto">
          <a:xfrm>
            <a:off x="155575" y="-10287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AutoShape 4" descr="Consola Microsoft Xbox Series X 1tb Ssd 4k 120hz Disco Negro | Meses sin  interés"/>
          <p:cNvSpPr>
            <a:spLocks noChangeAspect="1" noChangeArrowheads="1"/>
          </p:cNvSpPr>
          <p:nvPr/>
        </p:nvSpPr>
        <p:spPr bwMode="auto">
          <a:xfrm>
            <a:off x="155575" y="-982663"/>
            <a:ext cx="2219325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30" name="Picture 6" descr="Xbox Series X | X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718" y="0"/>
            <a:ext cx="8162925" cy="281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uál es el valor cultural, económico y social del fútbol en México?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209" y="2568482"/>
            <a:ext cx="2546791" cy="176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ocket League | Descarga y juega Rocket League gratis en PC – Epic Games  Sto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680" y="4338659"/>
            <a:ext cx="3701143" cy="223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62618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</TotalTime>
  <Words>105</Words>
  <Application>Microsoft Office PowerPoint</Application>
  <PresentationFormat>Panorámica</PresentationFormat>
  <Paragraphs>19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Espiral</vt:lpstr>
      <vt:lpstr>QUIEN SOY                   BIBLIOGRAFIA PERSONAL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QUIEN SOY                   BIBLIOGRAFIA PERSONAL</dc:title>
  <dc:creator>PC-20</dc:creator>
  <cp:lastModifiedBy>PC-20</cp:lastModifiedBy>
  <cp:revision>5</cp:revision>
  <dcterms:created xsi:type="dcterms:W3CDTF">2025-02-14T00:15:18Z</dcterms:created>
  <dcterms:modified xsi:type="dcterms:W3CDTF">2025-02-19T00:11:08Z</dcterms:modified>
</cp:coreProperties>
</file>